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21" r:id="rId5"/>
    <p:sldMasterId id="2147483722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</p:sldIdLst>
  <p:sldSz cy="5143500" cx="9144000"/>
  <p:notesSz cx="6858000" cy="9144000"/>
  <p:embeddedFontLst>
    <p:embeddedFont>
      <p:font typeface="Raleway"/>
      <p:regular r:id="rId53"/>
      <p:bold r:id="rId54"/>
      <p:italic r:id="rId55"/>
      <p:boldItalic r:id="rId56"/>
    </p:embeddedFont>
    <p:embeddedFont>
      <p:font typeface="Roboto"/>
      <p:regular r:id="rId57"/>
      <p:bold r:id="rId58"/>
      <p:italic r:id="rId59"/>
      <p:boldItalic r:id="rId60"/>
    </p:embeddedFont>
    <p:embeddedFont>
      <p:font typeface="Nunito"/>
      <p:regular r:id="rId61"/>
      <p:bold r:id="rId62"/>
      <p:italic r:id="rId63"/>
      <p:boldItalic r:id="rId64"/>
    </p:embeddedFont>
    <p:embeddedFont>
      <p:font typeface="Montserrat"/>
      <p:regular r:id="rId65"/>
      <p:bold r:id="rId66"/>
      <p:italic r:id="rId67"/>
      <p:boldItalic r:id="rId68"/>
    </p:embeddedFont>
    <p:embeddedFont>
      <p:font typeface="Lato"/>
      <p:regular r:id="rId69"/>
      <p:bold r:id="rId70"/>
      <p:italic r:id="rId71"/>
      <p:boldItalic r:id="rId72"/>
    </p:embeddedFont>
    <p:embeddedFont>
      <p:font typeface="Bebas Neue"/>
      <p:regular r:id="rId73"/>
    </p:embeddedFont>
    <p:embeddedFont>
      <p:font typeface="Raleway Medium"/>
      <p:regular r:id="rId74"/>
      <p:bold r:id="rId75"/>
      <p:italic r:id="rId76"/>
      <p:boldItalic r:id="rId7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102600A-8F43-4D26-B2C9-FF5CD50CCC73}">
  <a:tblStyle styleId="{9102600A-8F43-4D26-B2C9-FF5CD50CCC7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9" Type="http://schemas.openxmlformats.org/officeDocument/2006/relationships/slide" Target="slides/slide42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73" Type="http://schemas.openxmlformats.org/officeDocument/2006/relationships/font" Target="fonts/BebasNeue-regular.fntdata"/><Relationship Id="rId72" Type="http://schemas.openxmlformats.org/officeDocument/2006/relationships/font" Target="fonts/Lato-boldItalic.fntdata"/><Relationship Id="rId31" Type="http://schemas.openxmlformats.org/officeDocument/2006/relationships/slide" Target="slides/slide24.xml"/><Relationship Id="rId75" Type="http://schemas.openxmlformats.org/officeDocument/2006/relationships/font" Target="fonts/RalewayMedium-bold.fntdata"/><Relationship Id="rId30" Type="http://schemas.openxmlformats.org/officeDocument/2006/relationships/slide" Target="slides/slide23.xml"/><Relationship Id="rId74" Type="http://schemas.openxmlformats.org/officeDocument/2006/relationships/font" Target="fonts/RalewayMedium-regular.fntdata"/><Relationship Id="rId33" Type="http://schemas.openxmlformats.org/officeDocument/2006/relationships/slide" Target="slides/slide26.xml"/><Relationship Id="rId77" Type="http://schemas.openxmlformats.org/officeDocument/2006/relationships/font" Target="fonts/RalewayMedium-boldItalic.fntdata"/><Relationship Id="rId32" Type="http://schemas.openxmlformats.org/officeDocument/2006/relationships/slide" Target="slides/slide25.xml"/><Relationship Id="rId76" Type="http://schemas.openxmlformats.org/officeDocument/2006/relationships/font" Target="fonts/RalewayMedium-italic.fntdata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71" Type="http://schemas.openxmlformats.org/officeDocument/2006/relationships/font" Target="fonts/Lato-italic.fntdata"/><Relationship Id="rId70" Type="http://schemas.openxmlformats.org/officeDocument/2006/relationships/font" Target="fonts/Lato-bold.fntdata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62" Type="http://schemas.openxmlformats.org/officeDocument/2006/relationships/font" Target="fonts/Nunito-bold.fntdata"/><Relationship Id="rId61" Type="http://schemas.openxmlformats.org/officeDocument/2006/relationships/font" Target="fonts/Nunito-regular.fntdata"/><Relationship Id="rId20" Type="http://schemas.openxmlformats.org/officeDocument/2006/relationships/slide" Target="slides/slide13.xml"/><Relationship Id="rId64" Type="http://schemas.openxmlformats.org/officeDocument/2006/relationships/font" Target="fonts/Nunito-boldItalic.fntdata"/><Relationship Id="rId63" Type="http://schemas.openxmlformats.org/officeDocument/2006/relationships/font" Target="fonts/Nunito-italic.fntdata"/><Relationship Id="rId22" Type="http://schemas.openxmlformats.org/officeDocument/2006/relationships/slide" Target="slides/slide15.xml"/><Relationship Id="rId66" Type="http://schemas.openxmlformats.org/officeDocument/2006/relationships/font" Target="fonts/Montserrat-bold.fntdata"/><Relationship Id="rId21" Type="http://schemas.openxmlformats.org/officeDocument/2006/relationships/slide" Target="slides/slide14.xml"/><Relationship Id="rId65" Type="http://schemas.openxmlformats.org/officeDocument/2006/relationships/font" Target="fonts/Montserrat-regular.fntdata"/><Relationship Id="rId24" Type="http://schemas.openxmlformats.org/officeDocument/2006/relationships/slide" Target="slides/slide17.xml"/><Relationship Id="rId68" Type="http://schemas.openxmlformats.org/officeDocument/2006/relationships/font" Target="fonts/Montserrat-boldItalic.fntdata"/><Relationship Id="rId23" Type="http://schemas.openxmlformats.org/officeDocument/2006/relationships/slide" Target="slides/slide16.xml"/><Relationship Id="rId67" Type="http://schemas.openxmlformats.org/officeDocument/2006/relationships/font" Target="fonts/Montserrat-italic.fntdata"/><Relationship Id="rId60" Type="http://schemas.openxmlformats.org/officeDocument/2006/relationships/font" Target="fonts/Roboto-boldItalic.fntdata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69" Type="http://schemas.openxmlformats.org/officeDocument/2006/relationships/font" Target="fonts/Lato-regular.fntdata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slide" Target="slides/slide44.xml"/><Relationship Id="rId50" Type="http://schemas.openxmlformats.org/officeDocument/2006/relationships/slide" Target="slides/slide43.xml"/><Relationship Id="rId53" Type="http://schemas.openxmlformats.org/officeDocument/2006/relationships/font" Target="fonts/Raleway-regular.fntdata"/><Relationship Id="rId52" Type="http://schemas.openxmlformats.org/officeDocument/2006/relationships/slide" Target="slides/slide45.xml"/><Relationship Id="rId11" Type="http://schemas.openxmlformats.org/officeDocument/2006/relationships/slide" Target="slides/slide4.xml"/><Relationship Id="rId55" Type="http://schemas.openxmlformats.org/officeDocument/2006/relationships/font" Target="fonts/Raleway-italic.fntdata"/><Relationship Id="rId10" Type="http://schemas.openxmlformats.org/officeDocument/2006/relationships/slide" Target="slides/slide3.xml"/><Relationship Id="rId54" Type="http://schemas.openxmlformats.org/officeDocument/2006/relationships/font" Target="fonts/Raleway-bold.fntdata"/><Relationship Id="rId13" Type="http://schemas.openxmlformats.org/officeDocument/2006/relationships/slide" Target="slides/slide6.xml"/><Relationship Id="rId57" Type="http://schemas.openxmlformats.org/officeDocument/2006/relationships/font" Target="fonts/Roboto-regular.fntdata"/><Relationship Id="rId12" Type="http://schemas.openxmlformats.org/officeDocument/2006/relationships/slide" Target="slides/slide5.xml"/><Relationship Id="rId56" Type="http://schemas.openxmlformats.org/officeDocument/2006/relationships/font" Target="fonts/Raleway-boldItalic.fntdata"/><Relationship Id="rId15" Type="http://schemas.openxmlformats.org/officeDocument/2006/relationships/slide" Target="slides/slide8.xml"/><Relationship Id="rId59" Type="http://schemas.openxmlformats.org/officeDocument/2006/relationships/font" Target="fonts/Roboto-italic.fntdata"/><Relationship Id="rId14" Type="http://schemas.openxmlformats.org/officeDocument/2006/relationships/slide" Target="slides/slide7.xml"/><Relationship Id="rId58" Type="http://schemas.openxmlformats.org/officeDocument/2006/relationships/font" Target="fonts/Roboto-bold.fntdata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2df0584967d_3_285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9" name="Google Shape;659;g2df0584967d_3_2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6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g27214d4a94c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8" name="Google Shape;838;g27214d4a94c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model shows good learning behavior with increasing accuracy and decreasing loss for both training and validation datasets, 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8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g27214d4a94c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0" name="Google Shape;860;g27214d4a94c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2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g2720b91cfb9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4" name="Google Shape;884;g2720b91cfb9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4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g2df0584967d_1_2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6" name="Google Shape;906;g2df0584967d_1_2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g2df22521ae0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3" name="Google Shape;913;g2df22521ae0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4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g2df22521ae0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6" name="Google Shape;936;g2df22521ae0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g27214d4a94c_0_2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9" name="Google Shape;959;g27214d4a94c_0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D0D0D"/>
                </a:solidFill>
                <a:latin typeface="Roboto"/>
                <a:ea typeface="Roboto"/>
                <a:cs typeface="Roboto"/>
                <a:sym typeface="Roboto"/>
              </a:rPr>
              <a:t>In this project, we evaluated the performance of two convolutional neural network architectures: a customized CNN and the well-known InceptionV3 model. The evaluation metrics include Accuracy, F1 Score, Precision, Recall, and ROC-AUC.</a:t>
            </a:r>
            <a:endParaRPr sz="1200">
              <a:solidFill>
                <a:srgbClr val="0D0D0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D0D0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D0D0D"/>
                </a:solidFill>
                <a:latin typeface="Roboto"/>
                <a:ea typeface="Roboto"/>
                <a:cs typeface="Roboto"/>
                <a:sym typeface="Roboto"/>
              </a:rPr>
              <a:t>While both models show similar performance, the customized CNN slightly outperforms InceptionV3 in most metrics. However, it's important to note that InceptionV3 takes significantly less time to train.</a:t>
            </a:r>
            <a:endParaRPr sz="1200">
              <a:solidFill>
                <a:srgbClr val="0D0D0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4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g2df0584967d_3_5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6" name="Google Shape;976;g2df0584967d_3_5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0" name="Shape 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Google Shape;991;g2df0584967d_1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2" name="Google Shape;992;g2df0584967d_1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g2df0584967d_1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0" name="Google Shape;1010;g2df0584967d_1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g2df0584967d_3_4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5" name="Google Shape;675;g2df0584967d_3_4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Abstract: Written collaboratively, briefly summarize the problem, your approach, and describe results.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g2720b91cfb9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9" name="Google Shape;1049;g2720b91cfb9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8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g2720b91cfb9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0" name="Google Shape;1070;g2720b91cfb9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g2720b91cfb9_0_2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9" name="Google Shape;1079;g2720b91cfb9_0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8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g2df0584967d_1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0" name="Google Shape;1090;g2df0584967d_1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3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g2720b91cfb9_0_2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5" name="Google Shape;1105;g2720b91cfb9_0_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8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Google Shape;1119;g2dfb39ba6d7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0" name="Google Shape;1120;g2dfb39ba6d7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3" name="Shape 1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Google Shape;1134;g2dfb39ba6d7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5" name="Google Shape;1135;g2dfb39ba6d7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8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" name="Google Shape;1149;g2728e027e14_1_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0" name="Google Shape;1150;g2728e027e14_1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9" name="Shape 1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0" name="Google Shape;1190;g2728e027e14_1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1" name="Google Shape;1191;g2728e027e14_1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2" name="Shape 1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3" name="Google Shape;1233;g2728e027e14_1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4" name="Google Shape;1234;g2728e027e14_1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g2df0584967d_3_3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4" name="Google Shape;694;g2df0584967d_3_3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• Summarize data: record counts, missing values, and schema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• Visualize the raw dataset using charts and tables (line/bar charts, q-q plots, heatmaps, violin, etc.)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• Structured Data: Perform univariate and bivariate analysis of the features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• Image Data: Histograms, samples, outliers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5" name="Shape 1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6" name="Google Shape;1276;g2720b91cfb9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7" name="Google Shape;1277;g2720b91cfb9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0" name="Shape 1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1" name="Google Shape;1291;g2df0584967d_1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2" name="Google Shape;1292;g2df0584967d_1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8" name="Shape 1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9" name="Google Shape;1319;g2e0a62b435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0" name="Google Shape;1320;g2e0a62b435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</a:t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9" name="Shape 1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0" name="Google Shape;1330;g27274202e9e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1" name="Google Shape;1331;g27274202e9e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5" name="Shape 1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6" name="Google Shape;1346;g2728d48869d_1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7" name="Google Shape;1347;g2728d48869d_1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6" name="Shape 1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7" name="Google Shape;1357;g2728d48869d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8" name="Google Shape;1358;g2728d48869d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1" name="Shape 1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" name="Google Shape;1372;g2728d48869d_1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3" name="Google Shape;1373;g2728d48869d_1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 cartoon</a:t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7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8" name="Google Shape;1398;g2df0584967d_3_9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9" name="Google Shape;1399;g2df0584967d_3_9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8" name="Shape 1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9" name="Google Shape;1439;g272a2eed110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0" name="Google Shape;1440;g272a2eed110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0" name="Shape 1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1" name="Google Shape;1451;g2728d48869d_1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2" name="Google Shape;1452;g2728d48869d_1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2df22521ae0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Google Shape;710;g2df22521ae0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• Summarize data: record counts, missing values, and schema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• Visualize the raw dataset using charts and tables (line/bar charts, q-q plots, heatmaps, violin, etc.)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• Structured Data: Perform univariate and bivariate analysis of the features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• Image Data: Histograms, samples, outliers</a:t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5" name="Shape 1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6" name="Google Shape;1466;g2728d48869d_1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7" name="Google Shape;1467;g2728d48869d_1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3" name="Shape 1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" name="Google Shape;1484;g2728e027e14_1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5" name="Google Shape;1485;g2728e027e14_1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191919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However, both models struggled with the cartoon style, indicating a need for further refinement to handle more abstract and exaggerated visual features.</a:t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0" name="Shape 1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1" name="Google Shape;1501;g2df0584967d_1_2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2" name="Google Shape;1502;g2df0584967d_1_2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7" name="Google Shape;1507;g2728e027e1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8" name="Google Shape;1508;g2728e027e1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2" name="Shape 1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3" name="Google Shape;1513;g2728e027e14_1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4" name="Google Shape;1514;g2728e027e14_1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4" name="Shape 1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5" name="Google Shape;1565;g2df0584967d_1_2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6" name="Google Shape;1566;g2df0584967d_1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g2df0584967d_3_4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1" name="Google Shape;721;g2df0584967d_3_4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g2df0584967d_3_4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7" name="Google Shape;747;g2df0584967d_3_4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g2df0584967d_1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7" name="Google Shape;767;g2df0584967d_1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First model for the gender </a:t>
            </a:r>
            <a:r>
              <a:rPr lang="en"/>
              <a:t>classification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Pros: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Customization allows for a model specifically designed to suit the dataset, potentially leading to better performance.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Full control over the architecture enables detailed optimization and adaptation to specific dataset characteristics.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Cons: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Designing, tuning, and training a custom CNN from scratch is time-consuming and computationally intensive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Custom models can overfit to the training data, especially with small or unbalanced datasets.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g27214d4a94c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4" name="Google Shape;794;g27214d4a94c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Input Layer: Accepts 218x178 pixel images with 3 color channels (RGB).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We have four Conv2D layer</a:t>
            </a:r>
            <a:r>
              <a:rPr lang="en"/>
              <a:t>s with increasing filters (16, 32, 64, 64) and 3x3 kernels to extract features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Batch Normalization and Max Pooling are applied after each Conv2D layer to stabilize training and reduce spatial dimensions.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Then we have Dropout Layers, which are placed after pooling layers to prevent overfitting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Flatten Layer: Converts 3D feature maps into a 1D vector.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Dense Layers: Two dense layers with 64 and 32 units, including batch normalization and dropout for regularization.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Output Layer: A final dense layer with 2 units and softmax activation for classifying images into two categories.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g2728d48869d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6" name="Google Shape;816;g2728d48869d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1">
    <p:bg>
      <p:bgPr>
        <a:solidFill>
          <a:schemeClr val="dk1"/>
        </a:solid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3"/>
          <p:cNvSpPr txBox="1"/>
          <p:nvPr/>
        </p:nvSpPr>
        <p:spPr>
          <a:xfrm>
            <a:off x="11400" y="0"/>
            <a:ext cx="9121200" cy="11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ARTIFICIAL INTELLIGENCE (AI)</a:t>
            </a:r>
            <a:endParaRPr>
              <a:solidFill>
                <a:schemeClr val="accent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32" name="Google Shape;132;p13"/>
          <p:cNvSpPr txBox="1"/>
          <p:nvPr/>
        </p:nvSpPr>
        <p:spPr>
          <a:xfrm>
            <a:off x="11400" y="2656728"/>
            <a:ext cx="9121200" cy="11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ARTIFICIAL INTELLIGENCE (AI)</a:t>
            </a:r>
            <a:endParaRPr>
              <a:solidFill>
                <a:schemeClr val="accent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33" name="Google Shape;133;p13"/>
          <p:cNvSpPr txBox="1"/>
          <p:nvPr/>
        </p:nvSpPr>
        <p:spPr>
          <a:xfrm>
            <a:off x="22675" y="3985092"/>
            <a:ext cx="9121200" cy="11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ARTIFICIAL INTELLIGENCE (AI)</a:t>
            </a:r>
            <a:endParaRPr>
              <a:solidFill>
                <a:schemeClr val="accent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34" name="Google Shape;134;p13"/>
          <p:cNvSpPr txBox="1"/>
          <p:nvPr/>
        </p:nvSpPr>
        <p:spPr>
          <a:xfrm>
            <a:off x="11400" y="1328364"/>
            <a:ext cx="9121200" cy="11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ARTIFICIAL INTELLIGENCE (AI)</a:t>
            </a:r>
            <a:endParaRPr>
              <a:solidFill>
                <a:schemeClr val="accent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35" name="Google Shape;135;p13"/>
          <p:cNvSpPr/>
          <p:nvPr/>
        </p:nvSpPr>
        <p:spPr>
          <a:xfrm>
            <a:off x="708150" y="535050"/>
            <a:ext cx="7720800" cy="4073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13"/>
          <p:cNvSpPr txBox="1"/>
          <p:nvPr>
            <p:ph type="ctrTitle"/>
          </p:nvPr>
        </p:nvSpPr>
        <p:spPr>
          <a:xfrm>
            <a:off x="3356550" y="1165860"/>
            <a:ext cx="4412100" cy="187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37" name="Google Shape;137;p13"/>
          <p:cNvSpPr txBox="1"/>
          <p:nvPr>
            <p:ph idx="1" type="subTitle"/>
          </p:nvPr>
        </p:nvSpPr>
        <p:spPr>
          <a:xfrm>
            <a:off x="3356550" y="3041885"/>
            <a:ext cx="4412100" cy="40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b="1" sz="31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38" name="Google Shape;138;p13"/>
          <p:cNvSpPr txBox="1"/>
          <p:nvPr>
            <p:ph idx="2" type="subTitle"/>
          </p:nvPr>
        </p:nvSpPr>
        <p:spPr>
          <a:xfrm>
            <a:off x="3356550" y="3840335"/>
            <a:ext cx="4412100" cy="40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600">
                <a:solidFill>
                  <a:schemeClr val="accent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">
  <p:cSld name="TITLE_AND_BODY_1">
    <p:bg>
      <p:bgPr>
        <a:solidFill>
          <a:schemeClr val="dk1"/>
        </a:soli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/>
          <p:nvPr/>
        </p:nvSpPr>
        <p:spPr>
          <a:xfrm rot="5400000">
            <a:off x="-1536625" y="2730450"/>
            <a:ext cx="3682500" cy="11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/(AI)/(AI)/</a:t>
            </a:r>
            <a:endParaRPr>
              <a:solidFill>
                <a:schemeClr val="hlink"/>
              </a:solidFill>
            </a:endParaRPr>
          </a:p>
        </p:txBody>
      </p:sp>
      <p:sp>
        <p:nvSpPr>
          <p:cNvPr id="141" name="Google Shape;141;p14"/>
          <p:cNvSpPr/>
          <p:nvPr/>
        </p:nvSpPr>
        <p:spPr>
          <a:xfrm>
            <a:off x="712400" y="1091150"/>
            <a:ext cx="7716600" cy="4052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14"/>
          <p:cNvSpPr txBox="1"/>
          <p:nvPr>
            <p:ph idx="1" type="subTitle"/>
          </p:nvPr>
        </p:nvSpPr>
        <p:spPr>
          <a:xfrm>
            <a:off x="918600" y="1071750"/>
            <a:ext cx="7306800" cy="35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Font typeface="Raleway"/>
              <a:buAutoNum type="arabicPeriod"/>
              <a:defRPr sz="12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 sz="1200">
                <a:solidFill>
                  <a:schemeClr val="accen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AutoNum type="romanLcPeriod"/>
              <a:defRPr>
                <a:solidFill>
                  <a:schemeClr val="accen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AutoNum type="arabicPeriod"/>
              <a:defRPr>
                <a:solidFill>
                  <a:schemeClr val="accen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AutoNum type="alphaLcPeriod"/>
              <a:defRPr>
                <a:solidFill>
                  <a:schemeClr val="accen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AutoNum type="romanLcPeriod"/>
              <a:defRPr>
                <a:solidFill>
                  <a:schemeClr val="accen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AutoNum type="arabicPeriod"/>
              <a:defRPr>
                <a:solidFill>
                  <a:schemeClr val="accen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AutoNum type="alphaLcPeriod"/>
              <a:defRPr>
                <a:solidFill>
                  <a:schemeClr val="accen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AutoNum type="romanLcPeriod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43" name="Google Shape;143;p1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39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">
    <p:bg>
      <p:bgPr>
        <a:solidFill>
          <a:schemeClr val="dk1"/>
        </a:solid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5"/>
          <p:cNvSpPr txBox="1"/>
          <p:nvPr/>
        </p:nvSpPr>
        <p:spPr>
          <a:xfrm>
            <a:off x="11400" y="4030092"/>
            <a:ext cx="9121200" cy="11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ARTIFICIAL INTELLIGENCE (AI)</a:t>
            </a:r>
            <a:endParaRPr>
              <a:solidFill>
                <a:schemeClr val="accent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46" name="Google Shape;146;p15"/>
          <p:cNvSpPr txBox="1"/>
          <p:nvPr>
            <p:ph type="title"/>
          </p:nvPr>
        </p:nvSpPr>
        <p:spPr>
          <a:xfrm>
            <a:off x="720000" y="1621208"/>
            <a:ext cx="2336400" cy="72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5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47" name="Google Shape;147;p15"/>
          <p:cNvSpPr txBox="1"/>
          <p:nvPr>
            <p:ph hasCustomPrompt="1" idx="2" type="title"/>
          </p:nvPr>
        </p:nvSpPr>
        <p:spPr>
          <a:xfrm>
            <a:off x="720000" y="1158483"/>
            <a:ext cx="924600" cy="41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48" name="Google Shape;148;p15"/>
          <p:cNvSpPr txBox="1"/>
          <p:nvPr>
            <p:ph idx="1" type="subTitle"/>
          </p:nvPr>
        </p:nvSpPr>
        <p:spPr>
          <a:xfrm>
            <a:off x="720000" y="2261249"/>
            <a:ext cx="23364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9" name="Google Shape;149;p15"/>
          <p:cNvSpPr txBox="1"/>
          <p:nvPr>
            <p:ph idx="3" type="title"/>
          </p:nvPr>
        </p:nvSpPr>
        <p:spPr>
          <a:xfrm>
            <a:off x="3403800" y="1621216"/>
            <a:ext cx="2336400" cy="72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5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50" name="Google Shape;150;p15"/>
          <p:cNvSpPr txBox="1"/>
          <p:nvPr>
            <p:ph hasCustomPrompt="1" idx="4" type="title"/>
          </p:nvPr>
        </p:nvSpPr>
        <p:spPr>
          <a:xfrm>
            <a:off x="3403800" y="1158483"/>
            <a:ext cx="923400" cy="41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51" name="Google Shape;151;p15"/>
          <p:cNvSpPr txBox="1"/>
          <p:nvPr>
            <p:ph idx="5" type="subTitle"/>
          </p:nvPr>
        </p:nvSpPr>
        <p:spPr>
          <a:xfrm>
            <a:off x="3403800" y="2261249"/>
            <a:ext cx="23364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52" name="Google Shape;152;p15"/>
          <p:cNvSpPr txBox="1"/>
          <p:nvPr>
            <p:ph idx="6" type="title"/>
          </p:nvPr>
        </p:nvSpPr>
        <p:spPr>
          <a:xfrm>
            <a:off x="6087600" y="1621208"/>
            <a:ext cx="2336400" cy="72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5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53" name="Google Shape;153;p15"/>
          <p:cNvSpPr txBox="1"/>
          <p:nvPr>
            <p:ph hasCustomPrompt="1" idx="7" type="title"/>
          </p:nvPr>
        </p:nvSpPr>
        <p:spPr>
          <a:xfrm>
            <a:off x="6087600" y="1158483"/>
            <a:ext cx="923400" cy="41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54" name="Google Shape;154;p15"/>
          <p:cNvSpPr txBox="1"/>
          <p:nvPr>
            <p:ph idx="8" type="subTitle"/>
          </p:nvPr>
        </p:nvSpPr>
        <p:spPr>
          <a:xfrm>
            <a:off x="6087600" y="2261249"/>
            <a:ext cx="23364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55" name="Google Shape;155;p15"/>
          <p:cNvSpPr txBox="1"/>
          <p:nvPr>
            <p:ph idx="9" type="title"/>
          </p:nvPr>
        </p:nvSpPr>
        <p:spPr>
          <a:xfrm>
            <a:off x="720000" y="3475466"/>
            <a:ext cx="2336400" cy="72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56" name="Google Shape;156;p15"/>
          <p:cNvSpPr txBox="1"/>
          <p:nvPr>
            <p:ph hasCustomPrompt="1" idx="13" type="title"/>
          </p:nvPr>
        </p:nvSpPr>
        <p:spPr>
          <a:xfrm>
            <a:off x="720000" y="3012741"/>
            <a:ext cx="923400" cy="41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57" name="Google Shape;157;p15"/>
          <p:cNvSpPr txBox="1"/>
          <p:nvPr>
            <p:ph idx="14" type="subTitle"/>
          </p:nvPr>
        </p:nvSpPr>
        <p:spPr>
          <a:xfrm>
            <a:off x="720000" y="4115508"/>
            <a:ext cx="23364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58" name="Google Shape;158;p15"/>
          <p:cNvSpPr txBox="1"/>
          <p:nvPr>
            <p:ph idx="15" type="title"/>
          </p:nvPr>
        </p:nvSpPr>
        <p:spPr>
          <a:xfrm>
            <a:off x="3403800" y="3475466"/>
            <a:ext cx="2336400" cy="72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59" name="Google Shape;159;p15"/>
          <p:cNvSpPr txBox="1"/>
          <p:nvPr>
            <p:ph hasCustomPrompt="1" idx="16" type="title"/>
          </p:nvPr>
        </p:nvSpPr>
        <p:spPr>
          <a:xfrm>
            <a:off x="3403800" y="3012741"/>
            <a:ext cx="923400" cy="41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60" name="Google Shape;160;p15"/>
          <p:cNvSpPr txBox="1"/>
          <p:nvPr>
            <p:ph idx="17" type="subTitle"/>
          </p:nvPr>
        </p:nvSpPr>
        <p:spPr>
          <a:xfrm>
            <a:off x="3403800" y="4115508"/>
            <a:ext cx="23364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1" name="Google Shape;161;p15"/>
          <p:cNvSpPr txBox="1"/>
          <p:nvPr>
            <p:ph idx="18" type="title"/>
          </p:nvPr>
        </p:nvSpPr>
        <p:spPr>
          <a:xfrm>
            <a:off x="6087600" y="3475466"/>
            <a:ext cx="2336400" cy="72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62" name="Google Shape;162;p15"/>
          <p:cNvSpPr txBox="1"/>
          <p:nvPr>
            <p:ph hasCustomPrompt="1" idx="19" type="title"/>
          </p:nvPr>
        </p:nvSpPr>
        <p:spPr>
          <a:xfrm>
            <a:off x="6087600" y="3012741"/>
            <a:ext cx="923400" cy="41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63" name="Google Shape;163;p15"/>
          <p:cNvSpPr txBox="1"/>
          <p:nvPr>
            <p:ph idx="20" type="subTitle"/>
          </p:nvPr>
        </p:nvSpPr>
        <p:spPr>
          <a:xfrm>
            <a:off x="6087600" y="4115508"/>
            <a:ext cx="23364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4" name="Google Shape;164;p15"/>
          <p:cNvSpPr txBox="1"/>
          <p:nvPr>
            <p:ph idx="21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39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 1">
  <p:cSld name="ONE_COLUMN_TEXT_1">
    <p:bg>
      <p:bgPr>
        <a:solidFill>
          <a:schemeClr val="dk1"/>
        </a:solidFill>
      </p:bgPr>
    </p:bg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6"/>
          <p:cNvSpPr txBox="1"/>
          <p:nvPr/>
        </p:nvSpPr>
        <p:spPr>
          <a:xfrm>
            <a:off x="0" y="1635000"/>
            <a:ext cx="4709100" cy="35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ARTIFICIAL INTELLIGENCE (AI)</a:t>
            </a:r>
            <a:endParaRPr>
              <a:solidFill>
                <a:schemeClr val="accent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67" name="Google Shape;167;p16"/>
          <p:cNvSpPr txBox="1"/>
          <p:nvPr>
            <p:ph idx="1" type="subTitle"/>
          </p:nvPr>
        </p:nvSpPr>
        <p:spPr>
          <a:xfrm>
            <a:off x="2259450" y="1849425"/>
            <a:ext cx="4625100" cy="176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68" name="Google Shape;168;p1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39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_HEADER_1">
    <p:bg>
      <p:bgPr>
        <a:solidFill>
          <a:schemeClr val="accent1"/>
        </a:solidFill>
      </p:bgPr>
    </p:bg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7"/>
          <p:cNvSpPr txBox="1"/>
          <p:nvPr>
            <p:ph type="title"/>
          </p:nvPr>
        </p:nvSpPr>
        <p:spPr>
          <a:xfrm>
            <a:off x="2106050" y="2190967"/>
            <a:ext cx="49449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71" name="Google Shape;171;p17"/>
          <p:cNvSpPr txBox="1"/>
          <p:nvPr>
            <p:ph hasCustomPrompt="1" idx="2" type="title"/>
          </p:nvPr>
        </p:nvSpPr>
        <p:spPr>
          <a:xfrm>
            <a:off x="3638942" y="1349167"/>
            <a:ext cx="18828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72" name="Google Shape;172;p17"/>
          <p:cNvSpPr txBox="1"/>
          <p:nvPr>
            <p:ph idx="1" type="subTitle"/>
          </p:nvPr>
        </p:nvSpPr>
        <p:spPr>
          <a:xfrm>
            <a:off x="1897842" y="3055967"/>
            <a:ext cx="5350800" cy="71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9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3" name="Google Shape;173;p17"/>
          <p:cNvSpPr txBox="1"/>
          <p:nvPr/>
        </p:nvSpPr>
        <p:spPr>
          <a:xfrm rot="5400000">
            <a:off x="-577075" y="3689750"/>
            <a:ext cx="1763400" cy="11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/(AI)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">
  <p:cSld name="SECTION_TITLE_AND_DESCRIPTION_1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8"/>
          <p:cNvSpPr txBox="1"/>
          <p:nvPr/>
        </p:nvSpPr>
        <p:spPr>
          <a:xfrm>
            <a:off x="11400" y="2656728"/>
            <a:ext cx="9121200" cy="11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ARTIFICIAL INTELLIGENCE (AI)</a:t>
            </a:r>
            <a:endParaRPr>
              <a:solidFill>
                <a:schemeClr val="accent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76" name="Google Shape;176;p18"/>
          <p:cNvSpPr txBox="1"/>
          <p:nvPr/>
        </p:nvSpPr>
        <p:spPr>
          <a:xfrm>
            <a:off x="11400" y="1328364"/>
            <a:ext cx="9121200" cy="11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ARTIFICIAL INTELLIGENCE (AI)</a:t>
            </a:r>
            <a:endParaRPr>
              <a:solidFill>
                <a:schemeClr val="accent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77" name="Google Shape;177;p18"/>
          <p:cNvSpPr txBox="1"/>
          <p:nvPr>
            <p:ph type="title"/>
          </p:nvPr>
        </p:nvSpPr>
        <p:spPr>
          <a:xfrm>
            <a:off x="896000" y="1424283"/>
            <a:ext cx="36759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39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8" name="Google Shape;178;p18"/>
          <p:cNvSpPr txBox="1"/>
          <p:nvPr>
            <p:ph idx="1" type="body"/>
          </p:nvPr>
        </p:nvSpPr>
        <p:spPr>
          <a:xfrm>
            <a:off x="896000" y="2179726"/>
            <a:ext cx="3675900" cy="131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indent="-29845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Char char="○"/>
              <a:defRPr>
                <a:solidFill>
                  <a:srgbClr val="434343"/>
                </a:solidFill>
              </a:defRPr>
            </a:lvl2pPr>
            <a:lvl3pPr indent="-29845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Char char="■"/>
              <a:defRPr>
                <a:solidFill>
                  <a:srgbClr val="434343"/>
                </a:solidFill>
              </a:defRPr>
            </a:lvl3pPr>
            <a:lvl4pPr indent="-29845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Char char="●"/>
              <a:defRPr>
                <a:solidFill>
                  <a:srgbClr val="434343"/>
                </a:solidFill>
              </a:defRPr>
            </a:lvl4pPr>
            <a:lvl5pPr indent="-29845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Char char="○"/>
              <a:defRPr>
                <a:solidFill>
                  <a:srgbClr val="434343"/>
                </a:solidFill>
              </a:defRPr>
            </a:lvl5pPr>
            <a:lvl6pPr indent="-29845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Char char="■"/>
              <a:defRPr>
                <a:solidFill>
                  <a:srgbClr val="434343"/>
                </a:solidFill>
              </a:defRPr>
            </a:lvl6pPr>
            <a:lvl7pPr indent="-29845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Char char="●"/>
              <a:defRPr>
                <a:solidFill>
                  <a:srgbClr val="434343"/>
                </a:solidFill>
              </a:defRPr>
            </a:lvl7pPr>
            <a:lvl8pPr indent="-29845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Char char="○"/>
              <a:defRPr>
                <a:solidFill>
                  <a:srgbClr val="434343"/>
                </a:solidFill>
              </a:defRPr>
            </a:lvl8pPr>
            <a:lvl9pPr indent="-29845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BLANK_1_1_1_2">
    <p:bg>
      <p:bgPr>
        <a:solidFill>
          <a:schemeClr val="dk1"/>
        </a:solidFill>
      </p:bgPr>
    </p:bg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9"/>
          <p:cNvSpPr txBox="1"/>
          <p:nvPr/>
        </p:nvSpPr>
        <p:spPr>
          <a:xfrm rot="5400000">
            <a:off x="-571525" y="3695550"/>
            <a:ext cx="1752300" cy="11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/(AI)</a:t>
            </a:r>
            <a:endParaRPr>
              <a:solidFill>
                <a:schemeClr val="hlink"/>
              </a:solidFill>
            </a:endParaRPr>
          </a:p>
        </p:txBody>
      </p:sp>
      <p:sp>
        <p:nvSpPr>
          <p:cNvPr id="181" name="Google Shape;181;p19"/>
          <p:cNvSpPr txBox="1"/>
          <p:nvPr/>
        </p:nvSpPr>
        <p:spPr>
          <a:xfrm>
            <a:off x="7751741" y="0"/>
            <a:ext cx="23706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ARTIFICIAL INTELLIGENCE (AI)</a:t>
            </a:r>
            <a:endParaRPr>
              <a:solidFill>
                <a:schemeClr val="accent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82" name="Google Shape;182;p19"/>
          <p:cNvSpPr/>
          <p:nvPr/>
        </p:nvSpPr>
        <p:spPr>
          <a:xfrm>
            <a:off x="719509" y="1393266"/>
            <a:ext cx="7704000" cy="2964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19"/>
          <p:cNvSpPr txBox="1"/>
          <p:nvPr>
            <p:ph type="title"/>
          </p:nvPr>
        </p:nvSpPr>
        <p:spPr>
          <a:xfrm>
            <a:off x="872400" y="2645013"/>
            <a:ext cx="2336400" cy="40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84" name="Google Shape;184;p19"/>
          <p:cNvSpPr txBox="1"/>
          <p:nvPr>
            <p:ph idx="1" type="subTitle"/>
          </p:nvPr>
        </p:nvSpPr>
        <p:spPr>
          <a:xfrm>
            <a:off x="872400" y="3094224"/>
            <a:ext cx="2336400" cy="90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5" name="Google Shape;185;p19"/>
          <p:cNvSpPr txBox="1"/>
          <p:nvPr>
            <p:ph idx="2" type="title"/>
          </p:nvPr>
        </p:nvSpPr>
        <p:spPr>
          <a:xfrm>
            <a:off x="3403800" y="2645013"/>
            <a:ext cx="2336400" cy="40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86" name="Google Shape;186;p19"/>
          <p:cNvSpPr txBox="1"/>
          <p:nvPr>
            <p:ph idx="3" type="subTitle"/>
          </p:nvPr>
        </p:nvSpPr>
        <p:spPr>
          <a:xfrm>
            <a:off x="3403800" y="3094224"/>
            <a:ext cx="2336400" cy="90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7" name="Google Shape;187;p19"/>
          <p:cNvSpPr txBox="1"/>
          <p:nvPr>
            <p:ph idx="4" type="title"/>
          </p:nvPr>
        </p:nvSpPr>
        <p:spPr>
          <a:xfrm>
            <a:off x="5935200" y="2645013"/>
            <a:ext cx="2336400" cy="40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88" name="Google Shape;188;p19"/>
          <p:cNvSpPr txBox="1"/>
          <p:nvPr>
            <p:ph idx="5" type="subTitle"/>
          </p:nvPr>
        </p:nvSpPr>
        <p:spPr>
          <a:xfrm>
            <a:off x="5935200" y="3094224"/>
            <a:ext cx="2336400" cy="90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9" name="Google Shape;189;p19"/>
          <p:cNvSpPr txBox="1"/>
          <p:nvPr>
            <p:ph idx="6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bg>
      <p:bgPr>
        <a:solidFill>
          <a:schemeClr val="dk1"/>
        </a:solidFill>
      </p:bgPr>
    </p:bg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0"/>
          <p:cNvSpPr txBox="1"/>
          <p:nvPr/>
        </p:nvSpPr>
        <p:spPr>
          <a:xfrm>
            <a:off x="11400" y="4030092"/>
            <a:ext cx="9121200" cy="11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ARTIFICIAL INTELLIGENCE (AI)</a:t>
            </a:r>
            <a:endParaRPr>
              <a:solidFill>
                <a:schemeClr val="accent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92" name="Google Shape;192;p20"/>
          <p:cNvSpPr txBox="1"/>
          <p:nvPr>
            <p:ph idx="1" type="subTitle"/>
          </p:nvPr>
        </p:nvSpPr>
        <p:spPr>
          <a:xfrm>
            <a:off x="1834113" y="1773447"/>
            <a:ext cx="2752200" cy="53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93" name="Google Shape;193;p20"/>
          <p:cNvSpPr txBox="1"/>
          <p:nvPr>
            <p:ph idx="2" type="subTitle"/>
          </p:nvPr>
        </p:nvSpPr>
        <p:spPr>
          <a:xfrm>
            <a:off x="4572050" y="3532125"/>
            <a:ext cx="2752200" cy="53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94" name="Google Shape;194;p20"/>
          <p:cNvSpPr txBox="1"/>
          <p:nvPr>
            <p:ph idx="3" type="subTitle"/>
          </p:nvPr>
        </p:nvSpPr>
        <p:spPr>
          <a:xfrm>
            <a:off x="5103350" y="1545297"/>
            <a:ext cx="2752200" cy="99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>
                <a:solidFill>
                  <a:schemeClr val="accent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5" name="Google Shape;195;p20"/>
          <p:cNvSpPr txBox="1"/>
          <p:nvPr>
            <p:ph idx="4" type="subTitle"/>
          </p:nvPr>
        </p:nvSpPr>
        <p:spPr>
          <a:xfrm>
            <a:off x="1236966" y="3303975"/>
            <a:ext cx="2752200" cy="99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>
                <a:solidFill>
                  <a:schemeClr val="accent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6" name="Google Shape;196;p2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9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 1">
  <p:cSld name="TITLE_AND_TWO_COLUMNS_1_1">
    <p:bg>
      <p:bgPr>
        <a:solidFill>
          <a:schemeClr val="dk1"/>
        </a:solidFill>
      </p:bgPr>
    </p:bg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1"/>
          <p:cNvSpPr txBox="1"/>
          <p:nvPr/>
        </p:nvSpPr>
        <p:spPr>
          <a:xfrm rot="5400000">
            <a:off x="-1536625" y="2730450"/>
            <a:ext cx="3682500" cy="11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/(AI)/(AI)/</a:t>
            </a:r>
            <a:endParaRPr>
              <a:solidFill>
                <a:schemeClr val="hlink"/>
              </a:solidFill>
            </a:endParaRPr>
          </a:p>
        </p:txBody>
      </p:sp>
      <p:sp>
        <p:nvSpPr>
          <p:cNvPr id="199" name="Google Shape;199;p21"/>
          <p:cNvSpPr txBox="1"/>
          <p:nvPr/>
        </p:nvSpPr>
        <p:spPr>
          <a:xfrm>
            <a:off x="7751741" y="0"/>
            <a:ext cx="23706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ARTIFICIAL INTELLIGENCE (AI)</a:t>
            </a:r>
            <a:endParaRPr>
              <a:solidFill>
                <a:schemeClr val="accent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00" name="Google Shape;200;p21"/>
          <p:cNvSpPr txBox="1"/>
          <p:nvPr>
            <p:ph idx="1" type="subTitle"/>
          </p:nvPr>
        </p:nvSpPr>
        <p:spPr>
          <a:xfrm>
            <a:off x="1181425" y="2857791"/>
            <a:ext cx="2752200" cy="53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01" name="Google Shape;201;p21"/>
          <p:cNvSpPr txBox="1"/>
          <p:nvPr>
            <p:ph idx="2" type="subTitle"/>
          </p:nvPr>
        </p:nvSpPr>
        <p:spPr>
          <a:xfrm>
            <a:off x="5220425" y="2857791"/>
            <a:ext cx="2752200" cy="53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02" name="Google Shape;202;p21"/>
          <p:cNvSpPr txBox="1"/>
          <p:nvPr>
            <p:ph idx="3" type="subTitle"/>
          </p:nvPr>
        </p:nvSpPr>
        <p:spPr>
          <a:xfrm>
            <a:off x="1181425" y="3397034"/>
            <a:ext cx="2752200" cy="99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>
                <a:solidFill>
                  <a:schemeClr val="accent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03" name="Google Shape;203;p21"/>
          <p:cNvSpPr txBox="1"/>
          <p:nvPr>
            <p:ph idx="4" type="subTitle"/>
          </p:nvPr>
        </p:nvSpPr>
        <p:spPr>
          <a:xfrm>
            <a:off x="5220425" y="3397034"/>
            <a:ext cx="2752200" cy="99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>
                <a:solidFill>
                  <a:schemeClr val="accent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 1">
  <p:cSld name="CUSTOM_3">
    <p:bg>
      <p:bgPr>
        <a:solidFill>
          <a:schemeClr val="accent1"/>
        </a:solidFill>
      </p:bgPr>
    </p:bg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2"/>
          <p:cNvSpPr txBox="1"/>
          <p:nvPr>
            <p:ph type="title"/>
          </p:nvPr>
        </p:nvSpPr>
        <p:spPr>
          <a:xfrm>
            <a:off x="1039150" y="2190975"/>
            <a:ext cx="5106000" cy="146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06" name="Google Shape;206;p22"/>
          <p:cNvSpPr txBox="1"/>
          <p:nvPr>
            <p:ph hasCustomPrompt="1" idx="2" type="title"/>
          </p:nvPr>
        </p:nvSpPr>
        <p:spPr>
          <a:xfrm>
            <a:off x="1039142" y="1349167"/>
            <a:ext cx="18828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07" name="Google Shape;207;p22"/>
          <p:cNvSpPr txBox="1"/>
          <p:nvPr>
            <p:ph idx="1" type="subTitle"/>
          </p:nvPr>
        </p:nvSpPr>
        <p:spPr>
          <a:xfrm>
            <a:off x="1039150" y="3685050"/>
            <a:ext cx="5106000" cy="71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9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08" name="Google Shape;208;p22"/>
          <p:cNvSpPr txBox="1"/>
          <p:nvPr/>
        </p:nvSpPr>
        <p:spPr>
          <a:xfrm rot="5400000">
            <a:off x="7451475" y="309900"/>
            <a:ext cx="1763400" cy="11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/(AI)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ly title 2">
  <p:cSld name="CUSTOM_2_1">
    <p:bg>
      <p:bgPr>
        <a:solidFill>
          <a:schemeClr val="dk1"/>
        </a:solidFill>
      </p:bgPr>
    </p:bg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3"/>
          <p:cNvSpPr txBox="1"/>
          <p:nvPr/>
        </p:nvSpPr>
        <p:spPr>
          <a:xfrm>
            <a:off x="11400" y="2656728"/>
            <a:ext cx="9121200" cy="11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ARTIFICIAL INTELLIGENCE (AI)</a:t>
            </a:r>
            <a:endParaRPr>
              <a:solidFill>
                <a:schemeClr val="accent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11" name="Google Shape;211;p23"/>
          <p:cNvSpPr txBox="1"/>
          <p:nvPr/>
        </p:nvSpPr>
        <p:spPr>
          <a:xfrm>
            <a:off x="22675" y="3985092"/>
            <a:ext cx="9121200" cy="11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ARTIFICIAL INTELLIGENCE (AI)</a:t>
            </a:r>
            <a:endParaRPr>
              <a:solidFill>
                <a:schemeClr val="accent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12" name="Google Shape;212;p23"/>
          <p:cNvSpPr txBox="1"/>
          <p:nvPr/>
        </p:nvSpPr>
        <p:spPr>
          <a:xfrm>
            <a:off x="11400" y="1328364"/>
            <a:ext cx="9121200" cy="11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ARTIFICIAL INTELLIGENCE (AI)</a:t>
            </a:r>
            <a:endParaRPr>
              <a:solidFill>
                <a:schemeClr val="accent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13" name="Google Shape;213;p2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39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4" name="Google Shape;214;p23"/>
          <p:cNvSpPr/>
          <p:nvPr/>
        </p:nvSpPr>
        <p:spPr>
          <a:xfrm>
            <a:off x="712400" y="1168200"/>
            <a:ext cx="7716600" cy="344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5" name="Google Shape;215;p23"/>
          <p:cNvGrpSpPr/>
          <p:nvPr/>
        </p:nvGrpSpPr>
        <p:grpSpPr>
          <a:xfrm rot="10800000">
            <a:off x="-466752" y="434375"/>
            <a:ext cx="2159530" cy="548628"/>
            <a:chOff x="2641350" y="846250"/>
            <a:chExt cx="413600" cy="105075"/>
          </a:xfrm>
        </p:grpSpPr>
        <p:sp>
          <p:nvSpPr>
            <p:cNvPr id="216" name="Google Shape;216;p23"/>
            <p:cNvSpPr/>
            <p:nvPr/>
          </p:nvSpPr>
          <p:spPr>
            <a:xfrm>
              <a:off x="2991475" y="846250"/>
              <a:ext cx="63475" cy="105075"/>
            </a:xfrm>
            <a:custGeom>
              <a:rect b="b" l="l" r="r" t="t"/>
              <a:pathLst>
                <a:path extrusionOk="0" h="4203" w="2539">
                  <a:moveTo>
                    <a:pt x="2092" y="1"/>
                  </a:moveTo>
                  <a:lnTo>
                    <a:pt x="1" y="2111"/>
                  </a:lnTo>
                  <a:lnTo>
                    <a:pt x="2092" y="4202"/>
                  </a:lnTo>
                  <a:lnTo>
                    <a:pt x="2538" y="3756"/>
                  </a:lnTo>
                  <a:lnTo>
                    <a:pt x="874" y="2111"/>
                  </a:lnTo>
                  <a:lnTo>
                    <a:pt x="2538" y="447"/>
                  </a:lnTo>
                  <a:lnTo>
                    <a:pt x="20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23"/>
            <p:cNvSpPr/>
            <p:nvPr/>
          </p:nvSpPr>
          <p:spPr>
            <a:xfrm>
              <a:off x="28747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091" y="1"/>
                  </a:moveTo>
                  <a:lnTo>
                    <a:pt x="0" y="2111"/>
                  </a:lnTo>
                  <a:lnTo>
                    <a:pt x="2091" y="4202"/>
                  </a:lnTo>
                  <a:lnTo>
                    <a:pt x="2538" y="3756"/>
                  </a:lnTo>
                  <a:lnTo>
                    <a:pt x="894" y="2111"/>
                  </a:lnTo>
                  <a:lnTo>
                    <a:pt x="2538" y="447"/>
                  </a:lnTo>
                  <a:lnTo>
                    <a:pt x="20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23"/>
            <p:cNvSpPr/>
            <p:nvPr/>
          </p:nvSpPr>
          <p:spPr>
            <a:xfrm>
              <a:off x="27580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111" y="1"/>
                  </a:moveTo>
                  <a:lnTo>
                    <a:pt x="0" y="2111"/>
                  </a:lnTo>
                  <a:lnTo>
                    <a:pt x="2111" y="4202"/>
                  </a:lnTo>
                  <a:lnTo>
                    <a:pt x="2537" y="3756"/>
                  </a:lnTo>
                  <a:lnTo>
                    <a:pt x="893" y="2111"/>
                  </a:lnTo>
                  <a:lnTo>
                    <a:pt x="2537" y="447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23"/>
            <p:cNvSpPr/>
            <p:nvPr/>
          </p:nvSpPr>
          <p:spPr>
            <a:xfrm>
              <a:off x="2641350" y="846250"/>
              <a:ext cx="63975" cy="105075"/>
            </a:xfrm>
            <a:custGeom>
              <a:rect b="b" l="l" r="r" t="t"/>
              <a:pathLst>
                <a:path extrusionOk="0" h="4203" w="2559">
                  <a:moveTo>
                    <a:pt x="2112" y="1"/>
                  </a:moveTo>
                  <a:lnTo>
                    <a:pt x="1" y="2111"/>
                  </a:lnTo>
                  <a:lnTo>
                    <a:pt x="2112" y="4202"/>
                  </a:lnTo>
                  <a:lnTo>
                    <a:pt x="2558" y="3756"/>
                  </a:lnTo>
                  <a:lnTo>
                    <a:pt x="894" y="2111"/>
                  </a:lnTo>
                  <a:lnTo>
                    <a:pt x="2558" y="447"/>
                  </a:lnTo>
                  <a:lnTo>
                    <a:pt x="21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ly title 3">
  <p:cSld name="CUSTOM_2_1_1">
    <p:bg>
      <p:bgPr>
        <a:solidFill>
          <a:schemeClr val="dk1"/>
        </a:solidFill>
      </p:bgPr>
    </p:bg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4"/>
          <p:cNvSpPr txBox="1"/>
          <p:nvPr/>
        </p:nvSpPr>
        <p:spPr>
          <a:xfrm rot="5400000">
            <a:off x="-1536625" y="2730450"/>
            <a:ext cx="3682500" cy="11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/(AI)/(AI)/</a:t>
            </a:r>
            <a:endParaRPr>
              <a:solidFill>
                <a:schemeClr val="hlink"/>
              </a:solidFill>
            </a:endParaRPr>
          </a:p>
        </p:txBody>
      </p:sp>
      <p:sp>
        <p:nvSpPr>
          <p:cNvPr id="222" name="Google Shape;222;p24"/>
          <p:cNvSpPr txBox="1"/>
          <p:nvPr/>
        </p:nvSpPr>
        <p:spPr>
          <a:xfrm>
            <a:off x="7751741" y="0"/>
            <a:ext cx="23706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ARTIFICIAL INTELLIGENCE (AI)</a:t>
            </a:r>
            <a:endParaRPr>
              <a:solidFill>
                <a:schemeClr val="accent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23" name="Google Shape;223;p2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39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4" name="Google Shape;224;p24"/>
          <p:cNvSpPr/>
          <p:nvPr/>
        </p:nvSpPr>
        <p:spPr>
          <a:xfrm>
            <a:off x="4759000" y="1644550"/>
            <a:ext cx="3669900" cy="2964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24"/>
          <p:cNvSpPr/>
          <p:nvPr/>
        </p:nvSpPr>
        <p:spPr>
          <a:xfrm>
            <a:off x="719492" y="1644550"/>
            <a:ext cx="3669900" cy="2964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CUSTOM_3_1">
    <p:bg>
      <p:bgPr>
        <a:solidFill>
          <a:schemeClr val="accent1"/>
        </a:solidFill>
      </p:bgPr>
    </p:bg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5"/>
          <p:cNvSpPr txBox="1"/>
          <p:nvPr>
            <p:ph type="title"/>
          </p:nvPr>
        </p:nvSpPr>
        <p:spPr>
          <a:xfrm>
            <a:off x="2739225" y="2190975"/>
            <a:ext cx="4944900" cy="146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28" name="Google Shape;228;p25"/>
          <p:cNvSpPr txBox="1"/>
          <p:nvPr>
            <p:ph hasCustomPrompt="1" idx="2" type="title"/>
          </p:nvPr>
        </p:nvSpPr>
        <p:spPr>
          <a:xfrm>
            <a:off x="2736775" y="1349167"/>
            <a:ext cx="18828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29" name="Google Shape;229;p25"/>
          <p:cNvSpPr txBox="1"/>
          <p:nvPr>
            <p:ph idx="1" type="subTitle"/>
          </p:nvPr>
        </p:nvSpPr>
        <p:spPr>
          <a:xfrm>
            <a:off x="2531017" y="3685058"/>
            <a:ext cx="5350800" cy="71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9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30" name="Google Shape;230;p25"/>
          <p:cNvSpPr txBox="1"/>
          <p:nvPr/>
        </p:nvSpPr>
        <p:spPr>
          <a:xfrm>
            <a:off x="3601658" y="-576585"/>
            <a:ext cx="1763400" cy="11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/(AI)</a:t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231" name="Google Shape;231;p25"/>
          <p:cNvCxnSpPr/>
          <p:nvPr/>
        </p:nvCxnSpPr>
        <p:spPr>
          <a:xfrm rot="10800000">
            <a:off x="524900" y="-25"/>
            <a:ext cx="0" cy="36336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BLANK_1_1_1_1_1">
    <p:bg>
      <p:bgPr>
        <a:solidFill>
          <a:schemeClr val="dk1"/>
        </a:solidFill>
      </p:bgPr>
    </p:bg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6"/>
          <p:cNvSpPr txBox="1"/>
          <p:nvPr/>
        </p:nvSpPr>
        <p:spPr>
          <a:xfrm rot="5400000">
            <a:off x="-1274000" y="2227883"/>
            <a:ext cx="3682500" cy="11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/(AI)/(AI)/</a:t>
            </a:r>
            <a:endParaRPr>
              <a:solidFill>
                <a:schemeClr val="hlink"/>
              </a:solidFill>
            </a:endParaRPr>
          </a:p>
        </p:txBody>
      </p:sp>
      <p:sp>
        <p:nvSpPr>
          <p:cNvPr id="234" name="Google Shape;234;p26"/>
          <p:cNvSpPr txBox="1"/>
          <p:nvPr/>
        </p:nvSpPr>
        <p:spPr>
          <a:xfrm rot="5400000">
            <a:off x="6769175" y="2380283"/>
            <a:ext cx="3682500" cy="11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/(AI)/(AI)/</a:t>
            </a:r>
            <a:endParaRPr>
              <a:solidFill>
                <a:schemeClr val="hlink"/>
              </a:solidFill>
            </a:endParaRPr>
          </a:p>
        </p:txBody>
      </p:sp>
      <p:sp>
        <p:nvSpPr>
          <p:cNvPr id="235" name="Google Shape;235;p26"/>
          <p:cNvSpPr txBox="1"/>
          <p:nvPr>
            <p:ph type="title"/>
          </p:nvPr>
        </p:nvSpPr>
        <p:spPr>
          <a:xfrm>
            <a:off x="720000" y="1835250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36" name="Google Shape;236;p26"/>
          <p:cNvSpPr txBox="1"/>
          <p:nvPr>
            <p:ph idx="1" type="subTitle"/>
          </p:nvPr>
        </p:nvSpPr>
        <p:spPr>
          <a:xfrm>
            <a:off x="720000" y="2345575"/>
            <a:ext cx="2305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37" name="Google Shape;237;p26"/>
          <p:cNvSpPr txBox="1"/>
          <p:nvPr>
            <p:ph idx="2" type="title"/>
          </p:nvPr>
        </p:nvSpPr>
        <p:spPr>
          <a:xfrm>
            <a:off x="3419269" y="1835250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38" name="Google Shape;238;p26"/>
          <p:cNvSpPr txBox="1"/>
          <p:nvPr>
            <p:ph idx="3" type="subTitle"/>
          </p:nvPr>
        </p:nvSpPr>
        <p:spPr>
          <a:xfrm>
            <a:off x="3419269" y="2345575"/>
            <a:ext cx="2305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39" name="Google Shape;239;p26"/>
          <p:cNvSpPr txBox="1"/>
          <p:nvPr>
            <p:ph idx="4" type="title"/>
          </p:nvPr>
        </p:nvSpPr>
        <p:spPr>
          <a:xfrm>
            <a:off x="720000" y="3618817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40" name="Google Shape;240;p26"/>
          <p:cNvSpPr txBox="1"/>
          <p:nvPr>
            <p:ph idx="5" type="subTitle"/>
          </p:nvPr>
        </p:nvSpPr>
        <p:spPr>
          <a:xfrm>
            <a:off x="720000" y="4129142"/>
            <a:ext cx="2305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41" name="Google Shape;241;p26"/>
          <p:cNvSpPr txBox="1"/>
          <p:nvPr>
            <p:ph idx="6" type="title"/>
          </p:nvPr>
        </p:nvSpPr>
        <p:spPr>
          <a:xfrm>
            <a:off x="3419269" y="3618817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42" name="Google Shape;242;p26"/>
          <p:cNvSpPr txBox="1"/>
          <p:nvPr>
            <p:ph idx="7" type="subTitle"/>
          </p:nvPr>
        </p:nvSpPr>
        <p:spPr>
          <a:xfrm>
            <a:off x="3419269" y="4129142"/>
            <a:ext cx="2305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43" name="Google Shape;243;p26"/>
          <p:cNvSpPr txBox="1"/>
          <p:nvPr>
            <p:ph idx="8" type="title"/>
          </p:nvPr>
        </p:nvSpPr>
        <p:spPr>
          <a:xfrm>
            <a:off x="6118545" y="1835250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44" name="Google Shape;244;p26"/>
          <p:cNvSpPr txBox="1"/>
          <p:nvPr>
            <p:ph idx="9" type="subTitle"/>
          </p:nvPr>
        </p:nvSpPr>
        <p:spPr>
          <a:xfrm>
            <a:off x="6118545" y="2345575"/>
            <a:ext cx="2305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45" name="Google Shape;245;p26"/>
          <p:cNvSpPr txBox="1"/>
          <p:nvPr>
            <p:ph idx="13" type="title"/>
          </p:nvPr>
        </p:nvSpPr>
        <p:spPr>
          <a:xfrm>
            <a:off x="6118545" y="3618817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46" name="Google Shape;246;p26"/>
          <p:cNvSpPr txBox="1"/>
          <p:nvPr>
            <p:ph idx="14" type="subTitle"/>
          </p:nvPr>
        </p:nvSpPr>
        <p:spPr>
          <a:xfrm>
            <a:off x="6118545" y="4129142"/>
            <a:ext cx="2305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47" name="Google Shape;247;p26"/>
          <p:cNvSpPr txBox="1"/>
          <p:nvPr>
            <p:ph idx="15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BLANK_1_1_1_2_1">
    <p:bg>
      <p:bgPr>
        <a:solidFill>
          <a:schemeClr val="dk1"/>
        </a:solidFill>
      </p:bgPr>
    </p:bg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7"/>
          <p:cNvSpPr txBox="1"/>
          <p:nvPr/>
        </p:nvSpPr>
        <p:spPr>
          <a:xfrm>
            <a:off x="11400" y="4104528"/>
            <a:ext cx="9121200" cy="11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ARTIFICIAL INTELLIGENCE (AI)</a:t>
            </a:r>
            <a:endParaRPr>
              <a:solidFill>
                <a:schemeClr val="accent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50" name="Google Shape;250;p27"/>
          <p:cNvSpPr txBox="1"/>
          <p:nvPr/>
        </p:nvSpPr>
        <p:spPr>
          <a:xfrm>
            <a:off x="11400" y="2776164"/>
            <a:ext cx="9121200" cy="11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ARTIFICIAL INTELLIGENCE (AI)</a:t>
            </a:r>
            <a:endParaRPr>
              <a:solidFill>
                <a:schemeClr val="accent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51" name="Google Shape;251;p27"/>
          <p:cNvSpPr txBox="1"/>
          <p:nvPr>
            <p:ph type="title"/>
          </p:nvPr>
        </p:nvSpPr>
        <p:spPr>
          <a:xfrm>
            <a:off x="722675" y="2160687"/>
            <a:ext cx="2336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52" name="Google Shape;252;p27"/>
          <p:cNvSpPr txBox="1"/>
          <p:nvPr>
            <p:ph idx="1" type="subTitle"/>
          </p:nvPr>
        </p:nvSpPr>
        <p:spPr>
          <a:xfrm>
            <a:off x="722675" y="2781254"/>
            <a:ext cx="2336400" cy="63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None/>
              <a:defRPr>
                <a:solidFill>
                  <a:schemeClr val="accen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None/>
              <a:defRPr>
                <a:solidFill>
                  <a:schemeClr val="accen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None/>
              <a:defRPr>
                <a:solidFill>
                  <a:schemeClr val="accen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None/>
              <a:defRPr>
                <a:solidFill>
                  <a:schemeClr val="accen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None/>
              <a:defRPr>
                <a:solidFill>
                  <a:schemeClr val="accen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None/>
              <a:defRPr>
                <a:solidFill>
                  <a:schemeClr val="accen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None/>
              <a:defRPr>
                <a:solidFill>
                  <a:schemeClr val="accen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53" name="Google Shape;253;p27"/>
          <p:cNvSpPr txBox="1"/>
          <p:nvPr>
            <p:ph idx="2" type="title"/>
          </p:nvPr>
        </p:nvSpPr>
        <p:spPr>
          <a:xfrm>
            <a:off x="3406475" y="2160687"/>
            <a:ext cx="2336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54" name="Google Shape;254;p27"/>
          <p:cNvSpPr txBox="1"/>
          <p:nvPr>
            <p:ph idx="3" type="subTitle"/>
          </p:nvPr>
        </p:nvSpPr>
        <p:spPr>
          <a:xfrm>
            <a:off x="3406475" y="2781254"/>
            <a:ext cx="2336400" cy="63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None/>
              <a:defRPr>
                <a:solidFill>
                  <a:schemeClr val="accen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None/>
              <a:defRPr>
                <a:solidFill>
                  <a:schemeClr val="accen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None/>
              <a:defRPr>
                <a:solidFill>
                  <a:schemeClr val="accen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None/>
              <a:defRPr>
                <a:solidFill>
                  <a:schemeClr val="accen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None/>
              <a:defRPr>
                <a:solidFill>
                  <a:schemeClr val="accen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None/>
              <a:defRPr>
                <a:solidFill>
                  <a:schemeClr val="accen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None/>
              <a:defRPr>
                <a:solidFill>
                  <a:schemeClr val="accen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55" name="Google Shape;255;p27"/>
          <p:cNvSpPr txBox="1"/>
          <p:nvPr>
            <p:ph idx="4" type="title"/>
          </p:nvPr>
        </p:nvSpPr>
        <p:spPr>
          <a:xfrm>
            <a:off x="6090275" y="2160687"/>
            <a:ext cx="2336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56" name="Google Shape;256;p27"/>
          <p:cNvSpPr txBox="1"/>
          <p:nvPr>
            <p:ph idx="5" type="subTitle"/>
          </p:nvPr>
        </p:nvSpPr>
        <p:spPr>
          <a:xfrm>
            <a:off x="6090275" y="2781254"/>
            <a:ext cx="2336400" cy="63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None/>
              <a:defRPr>
                <a:solidFill>
                  <a:schemeClr val="accen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None/>
              <a:defRPr>
                <a:solidFill>
                  <a:schemeClr val="accen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None/>
              <a:defRPr>
                <a:solidFill>
                  <a:schemeClr val="accen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None/>
              <a:defRPr>
                <a:solidFill>
                  <a:schemeClr val="accen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None/>
              <a:defRPr>
                <a:solidFill>
                  <a:schemeClr val="accen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None/>
              <a:defRPr>
                <a:solidFill>
                  <a:schemeClr val="accen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None/>
              <a:defRPr>
                <a:solidFill>
                  <a:schemeClr val="accen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57" name="Google Shape;257;p27"/>
          <p:cNvSpPr txBox="1"/>
          <p:nvPr>
            <p:ph idx="6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8" name="Google Shape;258;p27"/>
          <p:cNvSpPr txBox="1"/>
          <p:nvPr>
            <p:ph idx="7" type="title"/>
          </p:nvPr>
        </p:nvSpPr>
        <p:spPr>
          <a:xfrm>
            <a:off x="722675" y="3508938"/>
            <a:ext cx="2336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59" name="Google Shape;259;p27"/>
          <p:cNvSpPr txBox="1"/>
          <p:nvPr>
            <p:ph idx="8" type="title"/>
          </p:nvPr>
        </p:nvSpPr>
        <p:spPr>
          <a:xfrm>
            <a:off x="3406475" y="3508938"/>
            <a:ext cx="2336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60" name="Google Shape;260;p27"/>
          <p:cNvSpPr txBox="1"/>
          <p:nvPr>
            <p:ph idx="9" type="title"/>
          </p:nvPr>
        </p:nvSpPr>
        <p:spPr>
          <a:xfrm>
            <a:off x="6090275" y="3508938"/>
            <a:ext cx="2336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1_1_1_1_2">
    <p:bg>
      <p:bgPr>
        <a:solidFill>
          <a:schemeClr val="dk1"/>
        </a:solidFill>
      </p:bgPr>
    </p:bg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8"/>
          <p:cNvSpPr txBox="1"/>
          <p:nvPr/>
        </p:nvSpPr>
        <p:spPr>
          <a:xfrm>
            <a:off x="11400" y="2656728"/>
            <a:ext cx="9121200" cy="11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ARTIFICIAL INTELLIGENCE (AI)</a:t>
            </a:r>
            <a:endParaRPr>
              <a:solidFill>
                <a:schemeClr val="accent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63" name="Google Shape;263;p28"/>
          <p:cNvSpPr txBox="1"/>
          <p:nvPr/>
        </p:nvSpPr>
        <p:spPr>
          <a:xfrm>
            <a:off x="22675" y="3985092"/>
            <a:ext cx="9121200" cy="11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ARTIFICIAL INTELLIGENCE (AI)</a:t>
            </a:r>
            <a:endParaRPr>
              <a:solidFill>
                <a:schemeClr val="accent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64" name="Google Shape;264;p28"/>
          <p:cNvSpPr txBox="1"/>
          <p:nvPr/>
        </p:nvSpPr>
        <p:spPr>
          <a:xfrm>
            <a:off x="11400" y="1328364"/>
            <a:ext cx="9121200" cy="11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ARTIFICIAL INTELLIGENCE (AI)</a:t>
            </a:r>
            <a:endParaRPr>
              <a:solidFill>
                <a:schemeClr val="accent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65" name="Google Shape;265;p28"/>
          <p:cNvSpPr/>
          <p:nvPr/>
        </p:nvSpPr>
        <p:spPr>
          <a:xfrm>
            <a:off x="712400" y="1168200"/>
            <a:ext cx="7716600" cy="344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28"/>
          <p:cNvSpPr txBox="1"/>
          <p:nvPr>
            <p:ph type="title"/>
          </p:nvPr>
        </p:nvSpPr>
        <p:spPr>
          <a:xfrm>
            <a:off x="1195863" y="1454250"/>
            <a:ext cx="28671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67" name="Google Shape;267;p28"/>
          <p:cNvSpPr txBox="1"/>
          <p:nvPr>
            <p:ph idx="1" type="subTitle"/>
          </p:nvPr>
        </p:nvSpPr>
        <p:spPr>
          <a:xfrm>
            <a:off x="1195863" y="2040775"/>
            <a:ext cx="28671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28"/>
          <p:cNvSpPr txBox="1"/>
          <p:nvPr>
            <p:ph idx="2" type="title"/>
          </p:nvPr>
        </p:nvSpPr>
        <p:spPr>
          <a:xfrm>
            <a:off x="5081043" y="1454250"/>
            <a:ext cx="28671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69" name="Google Shape;269;p28"/>
          <p:cNvSpPr txBox="1"/>
          <p:nvPr>
            <p:ph idx="3" type="subTitle"/>
          </p:nvPr>
        </p:nvSpPr>
        <p:spPr>
          <a:xfrm>
            <a:off x="5081043" y="2040775"/>
            <a:ext cx="28671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0" name="Google Shape;270;p28"/>
          <p:cNvSpPr txBox="1"/>
          <p:nvPr>
            <p:ph idx="4" type="title"/>
          </p:nvPr>
        </p:nvSpPr>
        <p:spPr>
          <a:xfrm>
            <a:off x="1195863" y="3268650"/>
            <a:ext cx="28671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71" name="Google Shape;271;p28"/>
          <p:cNvSpPr txBox="1"/>
          <p:nvPr>
            <p:ph idx="5" type="subTitle"/>
          </p:nvPr>
        </p:nvSpPr>
        <p:spPr>
          <a:xfrm>
            <a:off x="1195863" y="3855175"/>
            <a:ext cx="28671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2" name="Google Shape;272;p28"/>
          <p:cNvSpPr txBox="1"/>
          <p:nvPr>
            <p:ph idx="6" type="title"/>
          </p:nvPr>
        </p:nvSpPr>
        <p:spPr>
          <a:xfrm>
            <a:off x="5081043" y="3268650"/>
            <a:ext cx="28671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73" name="Google Shape;273;p28"/>
          <p:cNvSpPr txBox="1"/>
          <p:nvPr>
            <p:ph idx="7" type="subTitle"/>
          </p:nvPr>
        </p:nvSpPr>
        <p:spPr>
          <a:xfrm>
            <a:off x="5081043" y="3855175"/>
            <a:ext cx="28671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28"/>
          <p:cNvSpPr txBox="1"/>
          <p:nvPr>
            <p:ph idx="8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CUSTOM_4">
    <p:bg>
      <p:bgPr>
        <a:solidFill>
          <a:schemeClr val="dk1"/>
        </a:solidFill>
      </p:bgPr>
    </p:bg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9"/>
          <p:cNvSpPr txBox="1"/>
          <p:nvPr/>
        </p:nvSpPr>
        <p:spPr>
          <a:xfrm>
            <a:off x="4434900" y="1574750"/>
            <a:ext cx="4709100" cy="35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ARTIFICIAL INTELLIGENCE (AI)</a:t>
            </a:r>
            <a:endParaRPr>
              <a:solidFill>
                <a:schemeClr val="accent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77" name="Google Shape;277;p2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78" name="Google Shape;278;p29"/>
          <p:cNvSpPr txBox="1"/>
          <p:nvPr>
            <p:ph idx="2" type="title"/>
          </p:nvPr>
        </p:nvSpPr>
        <p:spPr>
          <a:xfrm>
            <a:off x="731342" y="2905242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79" name="Google Shape;279;p29"/>
          <p:cNvSpPr txBox="1"/>
          <p:nvPr>
            <p:ph idx="1" type="subTitle"/>
          </p:nvPr>
        </p:nvSpPr>
        <p:spPr>
          <a:xfrm>
            <a:off x="731342" y="3415567"/>
            <a:ext cx="2305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0" name="Google Shape;280;p29"/>
          <p:cNvSpPr txBox="1"/>
          <p:nvPr>
            <p:ph idx="3" type="title"/>
          </p:nvPr>
        </p:nvSpPr>
        <p:spPr>
          <a:xfrm>
            <a:off x="3430611" y="2905242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81" name="Google Shape;281;p29"/>
          <p:cNvSpPr txBox="1"/>
          <p:nvPr>
            <p:ph idx="4" type="subTitle"/>
          </p:nvPr>
        </p:nvSpPr>
        <p:spPr>
          <a:xfrm>
            <a:off x="3430611" y="3415567"/>
            <a:ext cx="2305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29"/>
          <p:cNvSpPr txBox="1"/>
          <p:nvPr>
            <p:ph idx="5" type="title"/>
          </p:nvPr>
        </p:nvSpPr>
        <p:spPr>
          <a:xfrm>
            <a:off x="6129887" y="2905242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83" name="Google Shape;283;p29"/>
          <p:cNvSpPr txBox="1"/>
          <p:nvPr>
            <p:ph idx="6" type="subTitle"/>
          </p:nvPr>
        </p:nvSpPr>
        <p:spPr>
          <a:xfrm>
            <a:off x="6129887" y="3415567"/>
            <a:ext cx="2305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CUSTOM_5">
    <p:bg>
      <p:bgPr>
        <a:solidFill>
          <a:schemeClr val="accent1"/>
        </a:solidFill>
      </p:bgPr>
    </p:bg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0"/>
          <p:cNvSpPr txBox="1"/>
          <p:nvPr>
            <p:ph type="title"/>
          </p:nvPr>
        </p:nvSpPr>
        <p:spPr>
          <a:xfrm>
            <a:off x="2303742" y="2190967"/>
            <a:ext cx="49449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86" name="Google Shape;286;p30"/>
          <p:cNvSpPr txBox="1"/>
          <p:nvPr>
            <p:ph hasCustomPrompt="1" idx="2" type="title"/>
          </p:nvPr>
        </p:nvSpPr>
        <p:spPr>
          <a:xfrm>
            <a:off x="5365842" y="1349167"/>
            <a:ext cx="18828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87" name="Google Shape;287;p30"/>
          <p:cNvSpPr txBox="1"/>
          <p:nvPr>
            <p:ph idx="1" type="subTitle"/>
          </p:nvPr>
        </p:nvSpPr>
        <p:spPr>
          <a:xfrm>
            <a:off x="1897842" y="3055967"/>
            <a:ext cx="5350800" cy="71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9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30"/>
          <p:cNvSpPr txBox="1"/>
          <p:nvPr/>
        </p:nvSpPr>
        <p:spPr>
          <a:xfrm rot="5400000">
            <a:off x="-433600" y="233700"/>
            <a:ext cx="1763400" cy="11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/(AI)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3">
  <p:cSld name="CUSTOM_4_1">
    <p:bg>
      <p:bgPr>
        <a:solidFill>
          <a:schemeClr val="dk1"/>
        </a:solidFill>
      </p:bgPr>
    </p:bg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1"/>
          <p:cNvSpPr txBox="1"/>
          <p:nvPr/>
        </p:nvSpPr>
        <p:spPr>
          <a:xfrm rot="5400000">
            <a:off x="-1536625" y="2730450"/>
            <a:ext cx="3682500" cy="11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/(AI)/(AI)/</a:t>
            </a:r>
            <a:endParaRPr>
              <a:solidFill>
                <a:schemeClr val="hlink"/>
              </a:solidFill>
            </a:endParaRPr>
          </a:p>
        </p:txBody>
      </p:sp>
      <p:sp>
        <p:nvSpPr>
          <p:cNvPr id="291" name="Google Shape;291;p3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92" name="Google Shape;292;p31"/>
          <p:cNvSpPr txBox="1"/>
          <p:nvPr>
            <p:ph idx="2" type="title"/>
          </p:nvPr>
        </p:nvSpPr>
        <p:spPr>
          <a:xfrm>
            <a:off x="731342" y="3034959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93" name="Google Shape;293;p31"/>
          <p:cNvSpPr txBox="1"/>
          <p:nvPr>
            <p:ph idx="1" type="subTitle"/>
          </p:nvPr>
        </p:nvSpPr>
        <p:spPr>
          <a:xfrm>
            <a:off x="731342" y="3545284"/>
            <a:ext cx="2305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31"/>
          <p:cNvSpPr txBox="1"/>
          <p:nvPr>
            <p:ph idx="3" type="title"/>
          </p:nvPr>
        </p:nvSpPr>
        <p:spPr>
          <a:xfrm>
            <a:off x="3430611" y="3034959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95" name="Google Shape;295;p31"/>
          <p:cNvSpPr txBox="1"/>
          <p:nvPr>
            <p:ph idx="4" type="subTitle"/>
          </p:nvPr>
        </p:nvSpPr>
        <p:spPr>
          <a:xfrm>
            <a:off x="3430611" y="3545284"/>
            <a:ext cx="2305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6" name="Google Shape;296;p31"/>
          <p:cNvSpPr txBox="1"/>
          <p:nvPr>
            <p:ph idx="5" type="title"/>
          </p:nvPr>
        </p:nvSpPr>
        <p:spPr>
          <a:xfrm>
            <a:off x="6129887" y="3034959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97" name="Google Shape;297;p31"/>
          <p:cNvSpPr txBox="1"/>
          <p:nvPr>
            <p:ph idx="6" type="subTitle"/>
          </p:nvPr>
        </p:nvSpPr>
        <p:spPr>
          <a:xfrm>
            <a:off x="6129887" y="3545284"/>
            <a:ext cx="2305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4">
  <p:cSld name="CUSTOM_6">
    <p:bg>
      <p:bgPr>
        <a:solidFill>
          <a:schemeClr val="accent1"/>
        </a:solidFill>
      </p:bgPr>
    </p:bg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2"/>
          <p:cNvSpPr txBox="1"/>
          <p:nvPr>
            <p:ph type="title"/>
          </p:nvPr>
        </p:nvSpPr>
        <p:spPr>
          <a:xfrm>
            <a:off x="3172850" y="2190967"/>
            <a:ext cx="49449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00" name="Google Shape;300;p32"/>
          <p:cNvSpPr txBox="1"/>
          <p:nvPr>
            <p:ph hasCustomPrompt="1" idx="2" type="title"/>
          </p:nvPr>
        </p:nvSpPr>
        <p:spPr>
          <a:xfrm>
            <a:off x="4705742" y="1349167"/>
            <a:ext cx="18828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01" name="Google Shape;301;p32"/>
          <p:cNvSpPr txBox="1"/>
          <p:nvPr>
            <p:ph idx="1" type="subTitle"/>
          </p:nvPr>
        </p:nvSpPr>
        <p:spPr>
          <a:xfrm>
            <a:off x="2964642" y="3055967"/>
            <a:ext cx="5350800" cy="71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9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2" name="Google Shape;302;p32"/>
          <p:cNvSpPr txBox="1"/>
          <p:nvPr/>
        </p:nvSpPr>
        <p:spPr>
          <a:xfrm>
            <a:off x="150900" y="4344717"/>
            <a:ext cx="1763400" cy="11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/(AI)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 1">
  <p:cSld name="CAPTION_ONLY_1">
    <p:bg>
      <p:bgPr>
        <a:solidFill>
          <a:schemeClr val="dk1"/>
        </a:solidFill>
      </p:bgPr>
    </p:bg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33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305" name="Google Shape;305;p33"/>
          <p:cNvSpPr txBox="1"/>
          <p:nvPr>
            <p:ph type="title"/>
          </p:nvPr>
        </p:nvSpPr>
        <p:spPr>
          <a:xfrm>
            <a:off x="720000" y="4038000"/>
            <a:ext cx="7704000" cy="572700"/>
          </a:xfrm>
          <a:prstGeom prst="rect">
            <a:avLst/>
          </a:prstGeom>
          <a:solidFill>
            <a:schemeClr val="lt2"/>
          </a:solidFill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5">
  <p:cSld name="CUSTOM_7">
    <p:bg>
      <p:bgPr>
        <a:solidFill>
          <a:schemeClr val="accent1"/>
        </a:solidFill>
      </p:bgPr>
    </p:bg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4"/>
          <p:cNvSpPr txBox="1"/>
          <p:nvPr>
            <p:ph type="title"/>
          </p:nvPr>
        </p:nvSpPr>
        <p:spPr>
          <a:xfrm>
            <a:off x="2106050" y="2190967"/>
            <a:ext cx="49449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08" name="Google Shape;308;p34"/>
          <p:cNvSpPr txBox="1"/>
          <p:nvPr>
            <p:ph hasCustomPrompt="1" idx="2" type="title"/>
          </p:nvPr>
        </p:nvSpPr>
        <p:spPr>
          <a:xfrm>
            <a:off x="3638942" y="1349167"/>
            <a:ext cx="18828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09" name="Google Shape;309;p34"/>
          <p:cNvSpPr txBox="1"/>
          <p:nvPr>
            <p:ph idx="1" type="subTitle"/>
          </p:nvPr>
        </p:nvSpPr>
        <p:spPr>
          <a:xfrm>
            <a:off x="1897842" y="3055967"/>
            <a:ext cx="5350800" cy="71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9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0" name="Google Shape;310;p34"/>
          <p:cNvSpPr txBox="1"/>
          <p:nvPr/>
        </p:nvSpPr>
        <p:spPr>
          <a:xfrm rot="5400000">
            <a:off x="-433600" y="233700"/>
            <a:ext cx="1763400" cy="11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/(AI)</a:t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311" name="Google Shape;311;p34"/>
          <p:cNvGrpSpPr/>
          <p:nvPr/>
        </p:nvGrpSpPr>
        <p:grpSpPr>
          <a:xfrm>
            <a:off x="4194039" y="4514332"/>
            <a:ext cx="772605" cy="196301"/>
            <a:chOff x="2641350" y="846250"/>
            <a:chExt cx="413600" cy="105075"/>
          </a:xfrm>
        </p:grpSpPr>
        <p:sp>
          <p:nvSpPr>
            <p:cNvPr id="312" name="Google Shape;312;p34"/>
            <p:cNvSpPr/>
            <p:nvPr/>
          </p:nvSpPr>
          <p:spPr>
            <a:xfrm>
              <a:off x="2991475" y="846250"/>
              <a:ext cx="63475" cy="105075"/>
            </a:xfrm>
            <a:custGeom>
              <a:rect b="b" l="l" r="r" t="t"/>
              <a:pathLst>
                <a:path extrusionOk="0" h="4203" w="2539">
                  <a:moveTo>
                    <a:pt x="2092" y="1"/>
                  </a:moveTo>
                  <a:lnTo>
                    <a:pt x="1" y="2111"/>
                  </a:lnTo>
                  <a:lnTo>
                    <a:pt x="2092" y="4202"/>
                  </a:lnTo>
                  <a:lnTo>
                    <a:pt x="2538" y="3756"/>
                  </a:lnTo>
                  <a:lnTo>
                    <a:pt x="874" y="2111"/>
                  </a:lnTo>
                  <a:lnTo>
                    <a:pt x="2538" y="447"/>
                  </a:lnTo>
                  <a:lnTo>
                    <a:pt x="209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34"/>
            <p:cNvSpPr/>
            <p:nvPr/>
          </p:nvSpPr>
          <p:spPr>
            <a:xfrm>
              <a:off x="28747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091" y="1"/>
                  </a:moveTo>
                  <a:lnTo>
                    <a:pt x="0" y="2111"/>
                  </a:lnTo>
                  <a:lnTo>
                    <a:pt x="2091" y="4202"/>
                  </a:lnTo>
                  <a:lnTo>
                    <a:pt x="2538" y="3756"/>
                  </a:lnTo>
                  <a:lnTo>
                    <a:pt x="894" y="2111"/>
                  </a:lnTo>
                  <a:lnTo>
                    <a:pt x="2538" y="447"/>
                  </a:lnTo>
                  <a:lnTo>
                    <a:pt x="20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34"/>
            <p:cNvSpPr/>
            <p:nvPr/>
          </p:nvSpPr>
          <p:spPr>
            <a:xfrm>
              <a:off x="27580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111" y="1"/>
                  </a:moveTo>
                  <a:lnTo>
                    <a:pt x="0" y="2111"/>
                  </a:lnTo>
                  <a:lnTo>
                    <a:pt x="2111" y="4202"/>
                  </a:lnTo>
                  <a:lnTo>
                    <a:pt x="2537" y="3756"/>
                  </a:lnTo>
                  <a:lnTo>
                    <a:pt x="893" y="2111"/>
                  </a:lnTo>
                  <a:lnTo>
                    <a:pt x="2537" y="447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34"/>
            <p:cNvSpPr/>
            <p:nvPr/>
          </p:nvSpPr>
          <p:spPr>
            <a:xfrm>
              <a:off x="2641350" y="846250"/>
              <a:ext cx="63975" cy="105075"/>
            </a:xfrm>
            <a:custGeom>
              <a:rect b="b" l="l" r="r" t="t"/>
              <a:pathLst>
                <a:path extrusionOk="0" h="4203" w="2559">
                  <a:moveTo>
                    <a:pt x="2112" y="1"/>
                  </a:moveTo>
                  <a:lnTo>
                    <a:pt x="1" y="2111"/>
                  </a:lnTo>
                  <a:lnTo>
                    <a:pt x="2112" y="4202"/>
                  </a:lnTo>
                  <a:lnTo>
                    <a:pt x="2558" y="3756"/>
                  </a:lnTo>
                  <a:lnTo>
                    <a:pt x="894" y="2111"/>
                  </a:lnTo>
                  <a:lnTo>
                    <a:pt x="2558" y="447"/>
                  </a:lnTo>
                  <a:lnTo>
                    <a:pt x="21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 1">
  <p:cSld name="BIG_NUMBER_1">
    <p:bg>
      <p:bgPr>
        <a:solidFill>
          <a:schemeClr val="dk1"/>
        </a:solidFill>
      </p:bgPr>
    </p:bg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5"/>
          <p:cNvSpPr txBox="1"/>
          <p:nvPr/>
        </p:nvSpPr>
        <p:spPr>
          <a:xfrm>
            <a:off x="11400" y="2656728"/>
            <a:ext cx="9121200" cy="11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ARTIFICIAL INTELLIGENCE (AI)</a:t>
            </a:r>
            <a:endParaRPr>
              <a:solidFill>
                <a:schemeClr val="accent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18" name="Google Shape;318;p35"/>
          <p:cNvSpPr txBox="1"/>
          <p:nvPr/>
        </p:nvSpPr>
        <p:spPr>
          <a:xfrm>
            <a:off x="11400" y="1328364"/>
            <a:ext cx="9121200" cy="11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ARTIFICIAL INTELLIGENCE (AI)</a:t>
            </a:r>
            <a:endParaRPr>
              <a:solidFill>
                <a:schemeClr val="accent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19" name="Google Shape;319;p35"/>
          <p:cNvSpPr/>
          <p:nvPr/>
        </p:nvSpPr>
        <p:spPr>
          <a:xfrm>
            <a:off x="1531800" y="951900"/>
            <a:ext cx="6080400" cy="3239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35"/>
          <p:cNvSpPr txBox="1"/>
          <p:nvPr>
            <p:ph hasCustomPrompt="1" type="title"/>
          </p:nvPr>
        </p:nvSpPr>
        <p:spPr>
          <a:xfrm>
            <a:off x="2015650" y="1470933"/>
            <a:ext cx="5115000" cy="151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600"/>
              <a:buNone/>
              <a:defRPr sz="106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600"/>
              <a:buNone/>
              <a:defRPr sz="96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600"/>
              <a:buNone/>
              <a:defRPr sz="96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600"/>
              <a:buNone/>
              <a:defRPr sz="96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600"/>
              <a:buNone/>
              <a:defRPr sz="96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600"/>
              <a:buNone/>
              <a:defRPr sz="96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600"/>
              <a:buNone/>
              <a:defRPr sz="96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600"/>
              <a:buNone/>
              <a:defRPr sz="96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600"/>
              <a:buNone/>
              <a:defRPr sz="96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21" name="Google Shape;321;p35"/>
          <p:cNvSpPr txBox="1"/>
          <p:nvPr>
            <p:ph idx="1" type="subTitle"/>
          </p:nvPr>
        </p:nvSpPr>
        <p:spPr>
          <a:xfrm>
            <a:off x="2015642" y="2982083"/>
            <a:ext cx="5115000" cy="45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/>
        </p:txBody>
      </p:sp>
      <p:grpSp>
        <p:nvGrpSpPr>
          <p:cNvPr id="322" name="Google Shape;322;p35"/>
          <p:cNvGrpSpPr/>
          <p:nvPr/>
        </p:nvGrpSpPr>
        <p:grpSpPr>
          <a:xfrm>
            <a:off x="2878783" y="409142"/>
            <a:ext cx="3397850" cy="187275"/>
            <a:chOff x="-3237675" y="-1132050"/>
            <a:chExt cx="3397850" cy="187275"/>
          </a:xfrm>
        </p:grpSpPr>
        <p:sp>
          <p:nvSpPr>
            <p:cNvPr id="323" name="Google Shape;323;p35"/>
            <p:cNvSpPr/>
            <p:nvPr/>
          </p:nvSpPr>
          <p:spPr>
            <a:xfrm>
              <a:off x="-378750" y="-1132050"/>
              <a:ext cx="130425" cy="187275"/>
            </a:xfrm>
            <a:custGeom>
              <a:rect b="b" l="l" r="r" t="t"/>
              <a:pathLst>
                <a:path extrusionOk="0" h="7491" w="5217">
                  <a:moveTo>
                    <a:pt x="4040" y="0"/>
                  </a:moveTo>
                  <a:lnTo>
                    <a:pt x="0" y="6800"/>
                  </a:lnTo>
                  <a:lnTo>
                    <a:pt x="1157" y="7490"/>
                  </a:lnTo>
                  <a:lnTo>
                    <a:pt x="5217" y="690"/>
                  </a:lnTo>
                  <a:lnTo>
                    <a:pt x="4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35"/>
            <p:cNvSpPr/>
            <p:nvPr/>
          </p:nvSpPr>
          <p:spPr>
            <a:xfrm>
              <a:off x="29725" y="-1132050"/>
              <a:ext cx="130450" cy="187275"/>
            </a:xfrm>
            <a:custGeom>
              <a:rect b="b" l="l" r="r" t="t"/>
              <a:pathLst>
                <a:path extrusionOk="0" h="7491" w="5218">
                  <a:moveTo>
                    <a:pt x="4040" y="0"/>
                  </a:moveTo>
                  <a:lnTo>
                    <a:pt x="1" y="6800"/>
                  </a:lnTo>
                  <a:lnTo>
                    <a:pt x="1158" y="7490"/>
                  </a:lnTo>
                  <a:lnTo>
                    <a:pt x="5217" y="690"/>
                  </a:lnTo>
                  <a:lnTo>
                    <a:pt x="4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35"/>
            <p:cNvSpPr/>
            <p:nvPr/>
          </p:nvSpPr>
          <p:spPr>
            <a:xfrm>
              <a:off x="-787250" y="-1132050"/>
              <a:ext cx="130450" cy="187275"/>
            </a:xfrm>
            <a:custGeom>
              <a:rect b="b" l="l" r="r" t="t"/>
              <a:pathLst>
                <a:path extrusionOk="0" h="7491" w="5218">
                  <a:moveTo>
                    <a:pt x="4040" y="0"/>
                  </a:moveTo>
                  <a:lnTo>
                    <a:pt x="1" y="6800"/>
                  </a:lnTo>
                  <a:lnTo>
                    <a:pt x="1158" y="7490"/>
                  </a:lnTo>
                  <a:lnTo>
                    <a:pt x="5217" y="690"/>
                  </a:lnTo>
                  <a:lnTo>
                    <a:pt x="4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35"/>
            <p:cNvSpPr/>
            <p:nvPr/>
          </p:nvSpPr>
          <p:spPr>
            <a:xfrm>
              <a:off x="-1195725" y="-1132050"/>
              <a:ext cx="130425" cy="187275"/>
            </a:xfrm>
            <a:custGeom>
              <a:rect b="b" l="l" r="r" t="t"/>
              <a:pathLst>
                <a:path extrusionOk="0" h="7491" w="5217">
                  <a:moveTo>
                    <a:pt x="4060" y="0"/>
                  </a:moveTo>
                  <a:lnTo>
                    <a:pt x="0" y="6800"/>
                  </a:lnTo>
                  <a:lnTo>
                    <a:pt x="1157" y="7490"/>
                  </a:lnTo>
                  <a:lnTo>
                    <a:pt x="5217" y="690"/>
                  </a:lnTo>
                  <a:lnTo>
                    <a:pt x="40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35"/>
            <p:cNvSpPr/>
            <p:nvPr/>
          </p:nvSpPr>
          <p:spPr>
            <a:xfrm>
              <a:off x="-1604225" y="-1132050"/>
              <a:ext cx="130450" cy="187275"/>
            </a:xfrm>
            <a:custGeom>
              <a:rect b="b" l="l" r="r" t="t"/>
              <a:pathLst>
                <a:path extrusionOk="0" h="7491" w="5218">
                  <a:moveTo>
                    <a:pt x="4060" y="0"/>
                  </a:moveTo>
                  <a:lnTo>
                    <a:pt x="1" y="6800"/>
                  </a:lnTo>
                  <a:lnTo>
                    <a:pt x="1158" y="7490"/>
                  </a:lnTo>
                  <a:lnTo>
                    <a:pt x="5217" y="690"/>
                  </a:lnTo>
                  <a:lnTo>
                    <a:pt x="40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35"/>
            <p:cNvSpPr/>
            <p:nvPr/>
          </p:nvSpPr>
          <p:spPr>
            <a:xfrm>
              <a:off x="-2012725" y="-1132050"/>
              <a:ext cx="130450" cy="187275"/>
            </a:xfrm>
            <a:custGeom>
              <a:rect b="b" l="l" r="r" t="t"/>
              <a:pathLst>
                <a:path extrusionOk="0" h="7491" w="5218">
                  <a:moveTo>
                    <a:pt x="4060" y="0"/>
                  </a:moveTo>
                  <a:lnTo>
                    <a:pt x="1" y="6800"/>
                  </a:lnTo>
                  <a:lnTo>
                    <a:pt x="1178" y="7490"/>
                  </a:lnTo>
                  <a:lnTo>
                    <a:pt x="5217" y="690"/>
                  </a:lnTo>
                  <a:lnTo>
                    <a:pt x="40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35"/>
            <p:cNvSpPr/>
            <p:nvPr/>
          </p:nvSpPr>
          <p:spPr>
            <a:xfrm>
              <a:off x="-2421200" y="-1132050"/>
              <a:ext cx="130425" cy="187275"/>
            </a:xfrm>
            <a:custGeom>
              <a:rect b="b" l="l" r="r" t="t"/>
              <a:pathLst>
                <a:path extrusionOk="0" h="7491" w="5217">
                  <a:moveTo>
                    <a:pt x="4060" y="0"/>
                  </a:moveTo>
                  <a:lnTo>
                    <a:pt x="0" y="6800"/>
                  </a:lnTo>
                  <a:lnTo>
                    <a:pt x="1178" y="7490"/>
                  </a:lnTo>
                  <a:lnTo>
                    <a:pt x="5217" y="690"/>
                  </a:lnTo>
                  <a:lnTo>
                    <a:pt x="40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35"/>
            <p:cNvSpPr/>
            <p:nvPr/>
          </p:nvSpPr>
          <p:spPr>
            <a:xfrm>
              <a:off x="-2829175" y="-1132050"/>
              <a:ext cx="129925" cy="187275"/>
            </a:xfrm>
            <a:custGeom>
              <a:rect b="b" l="l" r="r" t="t"/>
              <a:pathLst>
                <a:path extrusionOk="0" h="7491" w="5197">
                  <a:moveTo>
                    <a:pt x="4039" y="0"/>
                  </a:moveTo>
                  <a:lnTo>
                    <a:pt x="0" y="6800"/>
                  </a:lnTo>
                  <a:lnTo>
                    <a:pt x="1157" y="7490"/>
                  </a:lnTo>
                  <a:lnTo>
                    <a:pt x="5196" y="690"/>
                  </a:lnTo>
                  <a:lnTo>
                    <a:pt x="40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35"/>
            <p:cNvSpPr/>
            <p:nvPr/>
          </p:nvSpPr>
          <p:spPr>
            <a:xfrm>
              <a:off x="-3237675" y="-1132050"/>
              <a:ext cx="129925" cy="187275"/>
            </a:xfrm>
            <a:custGeom>
              <a:rect b="b" l="l" r="r" t="t"/>
              <a:pathLst>
                <a:path extrusionOk="0" h="7491" w="5197">
                  <a:moveTo>
                    <a:pt x="4040" y="0"/>
                  </a:moveTo>
                  <a:lnTo>
                    <a:pt x="0" y="6800"/>
                  </a:lnTo>
                  <a:lnTo>
                    <a:pt x="1157" y="7490"/>
                  </a:lnTo>
                  <a:lnTo>
                    <a:pt x="5197" y="690"/>
                  </a:lnTo>
                  <a:lnTo>
                    <a:pt x="4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bg>
      <p:bgPr>
        <a:solidFill>
          <a:schemeClr val="dk1"/>
        </a:solidFill>
      </p:bgPr>
    </p:bg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36"/>
          <p:cNvSpPr txBox="1"/>
          <p:nvPr/>
        </p:nvSpPr>
        <p:spPr>
          <a:xfrm>
            <a:off x="0" y="1635000"/>
            <a:ext cx="4709100" cy="35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ARTIFICIAL INTELLIGENCE (AI)</a:t>
            </a:r>
            <a:endParaRPr>
              <a:solidFill>
                <a:schemeClr val="accent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34" name="Google Shape;334;p36"/>
          <p:cNvSpPr/>
          <p:nvPr/>
        </p:nvSpPr>
        <p:spPr>
          <a:xfrm>
            <a:off x="715100" y="698850"/>
            <a:ext cx="7713900" cy="374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36"/>
          <p:cNvSpPr txBox="1"/>
          <p:nvPr>
            <p:ph type="title"/>
          </p:nvPr>
        </p:nvSpPr>
        <p:spPr>
          <a:xfrm>
            <a:off x="2290025" y="3240300"/>
            <a:ext cx="4563900" cy="53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36" name="Google Shape;336;p36"/>
          <p:cNvSpPr txBox="1"/>
          <p:nvPr>
            <p:ph idx="1" type="subTitle"/>
          </p:nvPr>
        </p:nvSpPr>
        <p:spPr>
          <a:xfrm>
            <a:off x="1458125" y="1416700"/>
            <a:ext cx="6227700" cy="174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ly title">
  <p:cSld name="CUSTOM_2_2">
    <p:bg>
      <p:bgPr>
        <a:solidFill>
          <a:schemeClr val="dk1"/>
        </a:solidFill>
      </p:bgPr>
    </p:bg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7"/>
          <p:cNvSpPr txBox="1"/>
          <p:nvPr/>
        </p:nvSpPr>
        <p:spPr>
          <a:xfrm>
            <a:off x="11400" y="2656728"/>
            <a:ext cx="9121200" cy="11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ARTIFICIAL INTELLIGENCE (AI)</a:t>
            </a:r>
            <a:endParaRPr>
              <a:solidFill>
                <a:schemeClr val="accent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39" name="Google Shape;339;p37"/>
          <p:cNvSpPr txBox="1"/>
          <p:nvPr/>
        </p:nvSpPr>
        <p:spPr>
          <a:xfrm>
            <a:off x="22675" y="3985092"/>
            <a:ext cx="9121200" cy="11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ARTIFICIAL INTELLIGENCE (AI)</a:t>
            </a:r>
            <a:endParaRPr>
              <a:solidFill>
                <a:schemeClr val="accent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40" name="Google Shape;340;p37"/>
          <p:cNvSpPr txBox="1"/>
          <p:nvPr/>
        </p:nvSpPr>
        <p:spPr>
          <a:xfrm>
            <a:off x="11400" y="1328364"/>
            <a:ext cx="9121200" cy="11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ARTIFICIAL INTELLIGENCE (AI)</a:t>
            </a:r>
            <a:endParaRPr>
              <a:solidFill>
                <a:schemeClr val="accent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41" name="Google Shape;341;p3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39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2" name="Google Shape;342;p37"/>
          <p:cNvSpPr/>
          <p:nvPr/>
        </p:nvSpPr>
        <p:spPr>
          <a:xfrm>
            <a:off x="873363" y="1168200"/>
            <a:ext cx="4661700" cy="344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p37"/>
          <p:cNvSpPr/>
          <p:nvPr/>
        </p:nvSpPr>
        <p:spPr>
          <a:xfrm>
            <a:off x="5781538" y="1168200"/>
            <a:ext cx="2489100" cy="344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BLANK_1_1_1_1_1_1">
    <p:bg>
      <p:bgPr>
        <a:solidFill>
          <a:schemeClr val="dk1"/>
        </a:solidFill>
      </p:bgPr>
    </p:bg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38"/>
          <p:cNvSpPr txBox="1"/>
          <p:nvPr/>
        </p:nvSpPr>
        <p:spPr>
          <a:xfrm rot="5400000">
            <a:off x="-571525" y="3695550"/>
            <a:ext cx="1752300" cy="11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/(AI)</a:t>
            </a:r>
            <a:endParaRPr>
              <a:solidFill>
                <a:schemeClr val="hlink"/>
              </a:solidFill>
            </a:endParaRPr>
          </a:p>
        </p:txBody>
      </p:sp>
      <p:sp>
        <p:nvSpPr>
          <p:cNvPr id="346" name="Google Shape;346;p38"/>
          <p:cNvSpPr txBox="1"/>
          <p:nvPr/>
        </p:nvSpPr>
        <p:spPr>
          <a:xfrm>
            <a:off x="7751741" y="0"/>
            <a:ext cx="23706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ARTIFICIAL INTELLIGENCE (AI)</a:t>
            </a:r>
            <a:endParaRPr>
              <a:solidFill>
                <a:schemeClr val="accent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47" name="Google Shape;347;p38"/>
          <p:cNvSpPr/>
          <p:nvPr/>
        </p:nvSpPr>
        <p:spPr>
          <a:xfrm>
            <a:off x="719509" y="1393266"/>
            <a:ext cx="7704000" cy="2964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38"/>
          <p:cNvSpPr txBox="1"/>
          <p:nvPr>
            <p:ph hasCustomPrompt="1" type="title"/>
          </p:nvPr>
        </p:nvSpPr>
        <p:spPr>
          <a:xfrm>
            <a:off x="1205424" y="3396700"/>
            <a:ext cx="1813200" cy="65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45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349" name="Google Shape;349;p38"/>
          <p:cNvSpPr txBox="1"/>
          <p:nvPr>
            <p:ph hasCustomPrompt="1" idx="2" type="title"/>
          </p:nvPr>
        </p:nvSpPr>
        <p:spPr>
          <a:xfrm>
            <a:off x="3658409" y="3396700"/>
            <a:ext cx="1815900" cy="65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45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350" name="Google Shape;350;p38"/>
          <p:cNvSpPr txBox="1"/>
          <p:nvPr>
            <p:ph hasCustomPrompt="1" idx="3" type="title"/>
          </p:nvPr>
        </p:nvSpPr>
        <p:spPr>
          <a:xfrm>
            <a:off x="6120687" y="3396704"/>
            <a:ext cx="1828800" cy="65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45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351" name="Google Shape;351;p38"/>
          <p:cNvSpPr txBox="1"/>
          <p:nvPr>
            <p:ph idx="4" type="title"/>
          </p:nvPr>
        </p:nvSpPr>
        <p:spPr>
          <a:xfrm>
            <a:off x="1204084" y="2368650"/>
            <a:ext cx="18159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52" name="Google Shape;352;p38"/>
          <p:cNvSpPr txBox="1"/>
          <p:nvPr>
            <p:ph idx="1" type="subTitle"/>
          </p:nvPr>
        </p:nvSpPr>
        <p:spPr>
          <a:xfrm>
            <a:off x="1204084" y="2878975"/>
            <a:ext cx="18159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3" name="Google Shape;353;p38"/>
          <p:cNvSpPr txBox="1"/>
          <p:nvPr>
            <p:ph idx="5" type="title"/>
          </p:nvPr>
        </p:nvSpPr>
        <p:spPr>
          <a:xfrm>
            <a:off x="3658409" y="2368650"/>
            <a:ext cx="1815900" cy="52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54" name="Google Shape;354;p38"/>
          <p:cNvSpPr txBox="1"/>
          <p:nvPr>
            <p:ph idx="6" type="subTitle"/>
          </p:nvPr>
        </p:nvSpPr>
        <p:spPr>
          <a:xfrm>
            <a:off x="3658409" y="2875724"/>
            <a:ext cx="1815900" cy="48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5" name="Google Shape;355;p38"/>
          <p:cNvSpPr txBox="1"/>
          <p:nvPr>
            <p:ph idx="7" type="title"/>
          </p:nvPr>
        </p:nvSpPr>
        <p:spPr>
          <a:xfrm>
            <a:off x="6120687" y="2368650"/>
            <a:ext cx="18288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56" name="Google Shape;356;p38"/>
          <p:cNvSpPr txBox="1"/>
          <p:nvPr>
            <p:ph idx="8" type="subTitle"/>
          </p:nvPr>
        </p:nvSpPr>
        <p:spPr>
          <a:xfrm>
            <a:off x="6120687" y="2878975"/>
            <a:ext cx="18288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7" name="Google Shape;357;p38"/>
          <p:cNvSpPr txBox="1"/>
          <p:nvPr>
            <p:ph idx="9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BLANK_1_1_1_1_1_1_2">
    <p:bg>
      <p:bgPr>
        <a:solidFill>
          <a:schemeClr val="dk1"/>
        </a:solidFill>
      </p:bgPr>
    </p:bg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39"/>
          <p:cNvSpPr txBox="1"/>
          <p:nvPr/>
        </p:nvSpPr>
        <p:spPr>
          <a:xfrm rot="5400000">
            <a:off x="-1536625" y="2730450"/>
            <a:ext cx="3682500" cy="11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/(AI)/(AI)/</a:t>
            </a:r>
            <a:endParaRPr>
              <a:solidFill>
                <a:schemeClr val="hlink"/>
              </a:solidFill>
            </a:endParaRPr>
          </a:p>
        </p:txBody>
      </p:sp>
      <p:sp>
        <p:nvSpPr>
          <p:cNvPr id="360" name="Google Shape;360;p39"/>
          <p:cNvSpPr txBox="1"/>
          <p:nvPr/>
        </p:nvSpPr>
        <p:spPr>
          <a:xfrm>
            <a:off x="7751741" y="0"/>
            <a:ext cx="23706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ARTIFICIAL INTELLIGENCE (AI)</a:t>
            </a:r>
            <a:endParaRPr>
              <a:solidFill>
                <a:schemeClr val="accent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61" name="Google Shape;361;p39"/>
          <p:cNvSpPr/>
          <p:nvPr/>
        </p:nvSpPr>
        <p:spPr>
          <a:xfrm>
            <a:off x="1958925" y="535000"/>
            <a:ext cx="5239800" cy="4073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39"/>
          <p:cNvSpPr txBox="1"/>
          <p:nvPr>
            <p:ph type="ctrTitle"/>
          </p:nvPr>
        </p:nvSpPr>
        <p:spPr>
          <a:xfrm>
            <a:off x="2429950" y="723341"/>
            <a:ext cx="4284000" cy="99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91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63" name="Google Shape;363;p39"/>
          <p:cNvSpPr txBox="1"/>
          <p:nvPr>
            <p:ph idx="1" type="subTitle"/>
          </p:nvPr>
        </p:nvSpPr>
        <p:spPr>
          <a:xfrm>
            <a:off x="2687700" y="2227616"/>
            <a:ext cx="3778800" cy="127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64" name="Google Shape;364;p39"/>
          <p:cNvSpPr txBox="1"/>
          <p:nvPr/>
        </p:nvSpPr>
        <p:spPr>
          <a:xfrm>
            <a:off x="2359091" y="3530100"/>
            <a:ext cx="4434600" cy="66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CREDITS: This presentation template was created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, including icons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 and infographics &amp; images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2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1_1">
    <p:bg>
      <p:bgPr>
        <a:solidFill>
          <a:schemeClr val="dk1"/>
        </a:solidFill>
      </p:bgPr>
    </p:bg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40"/>
          <p:cNvSpPr txBox="1"/>
          <p:nvPr/>
        </p:nvSpPr>
        <p:spPr>
          <a:xfrm>
            <a:off x="11400" y="4030092"/>
            <a:ext cx="9121200" cy="11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ARTIFICIAL INTELLIGENCE (AI)</a:t>
            </a:r>
            <a:endParaRPr>
              <a:solidFill>
                <a:schemeClr val="accent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67" name="Google Shape;367;p40"/>
          <p:cNvSpPr/>
          <p:nvPr/>
        </p:nvSpPr>
        <p:spPr>
          <a:xfrm>
            <a:off x="601125" y="1017725"/>
            <a:ext cx="7962000" cy="374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p4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9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/>
        </p:txBody>
      </p:sp>
      <p:sp>
        <p:nvSpPr>
          <p:cNvPr id="369" name="Google Shape;369;p40"/>
          <p:cNvSpPr txBox="1"/>
          <p:nvPr>
            <p:ph idx="1" type="body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1400">
                <a:solidFill>
                  <a:schemeClr val="accent2"/>
                </a:solidFill>
              </a:defRPr>
            </a:lvl1pPr>
            <a:lvl2pPr indent="-29845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8"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41"/>
          <p:cNvSpPr txBox="1"/>
          <p:nvPr>
            <p:ph type="title"/>
          </p:nvPr>
        </p:nvSpPr>
        <p:spPr>
          <a:xfrm>
            <a:off x="1048350" y="323850"/>
            <a:ext cx="70473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43"/>
          <p:cNvSpPr txBox="1"/>
          <p:nvPr/>
        </p:nvSpPr>
        <p:spPr>
          <a:xfrm>
            <a:off x="11400" y="0"/>
            <a:ext cx="9121200" cy="11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ARTIFICIAL INTELLIGENCE (AI)</a:t>
            </a:r>
            <a:endParaRPr>
              <a:solidFill>
                <a:schemeClr val="accent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77" name="Google Shape;377;p43"/>
          <p:cNvSpPr txBox="1"/>
          <p:nvPr/>
        </p:nvSpPr>
        <p:spPr>
          <a:xfrm>
            <a:off x="11400" y="2656728"/>
            <a:ext cx="9121200" cy="11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ARTIFICIAL INTELLIGENCE (AI)</a:t>
            </a:r>
            <a:endParaRPr>
              <a:solidFill>
                <a:schemeClr val="accent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78" name="Google Shape;378;p43"/>
          <p:cNvSpPr txBox="1"/>
          <p:nvPr/>
        </p:nvSpPr>
        <p:spPr>
          <a:xfrm>
            <a:off x="22675" y="3985092"/>
            <a:ext cx="9121200" cy="11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ARTIFICIAL INTELLIGENCE (AI)</a:t>
            </a:r>
            <a:endParaRPr>
              <a:solidFill>
                <a:schemeClr val="accent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79" name="Google Shape;379;p43"/>
          <p:cNvSpPr txBox="1"/>
          <p:nvPr/>
        </p:nvSpPr>
        <p:spPr>
          <a:xfrm>
            <a:off x="11400" y="1328364"/>
            <a:ext cx="9121200" cy="11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ARTIFICIAL INTELLIGENCE (AI)</a:t>
            </a:r>
            <a:endParaRPr>
              <a:solidFill>
                <a:schemeClr val="accent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80" name="Google Shape;380;p43"/>
          <p:cNvSpPr/>
          <p:nvPr/>
        </p:nvSpPr>
        <p:spPr>
          <a:xfrm>
            <a:off x="708150" y="535050"/>
            <a:ext cx="7720800" cy="4073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p43"/>
          <p:cNvSpPr txBox="1"/>
          <p:nvPr>
            <p:ph type="ctrTitle"/>
          </p:nvPr>
        </p:nvSpPr>
        <p:spPr>
          <a:xfrm>
            <a:off x="3356550" y="1165860"/>
            <a:ext cx="4412100" cy="187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0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82" name="Google Shape;382;p43"/>
          <p:cNvSpPr txBox="1"/>
          <p:nvPr>
            <p:ph idx="1" type="subTitle"/>
          </p:nvPr>
        </p:nvSpPr>
        <p:spPr>
          <a:xfrm>
            <a:off x="3356550" y="3041885"/>
            <a:ext cx="4412100" cy="40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31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83" name="Google Shape;383;p43"/>
          <p:cNvSpPr txBox="1"/>
          <p:nvPr>
            <p:ph idx="2" type="subTitle"/>
          </p:nvPr>
        </p:nvSpPr>
        <p:spPr>
          <a:xfrm>
            <a:off x="3356550" y="3840335"/>
            <a:ext cx="4412100" cy="40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1"/>
        </a:solidFill>
      </p:bgPr>
    </p:bg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44"/>
          <p:cNvSpPr txBox="1"/>
          <p:nvPr>
            <p:ph type="title"/>
          </p:nvPr>
        </p:nvSpPr>
        <p:spPr>
          <a:xfrm>
            <a:off x="2106050" y="2190967"/>
            <a:ext cx="49449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86" name="Google Shape;386;p44"/>
          <p:cNvSpPr txBox="1"/>
          <p:nvPr>
            <p:ph hasCustomPrompt="1" idx="2" type="title"/>
          </p:nvPr>
        </p:nvSpPr>
        <p:spPr>
          <a:xfrm>
            <a:off x="3638942" y="1349167"/>
            <a:ext cx="18828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87" name="Google Shape;387;p44"/>
          <p:cNvSpPr txBox="1"/>
          <p:nvPr>
            <p:ph idx="1" type="subTitle"/>
          </p:nvPr>
        </p:nvSpPr>
        <p:spPr>
          <a:xfrm>
            <a:off x="1897842" y="3055967"/>
            <a:ext cx="5350800" cy="71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9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8" name="Google Shape;388;p44"/>
          <p:cNvSpPr txBox="1"/>
          <p:nvPr/>
        </p:nvSpPr>
        <p:spPr>
          <a:xfrm rot="5400000">
            <a:off x="-577075" y="3689750"/>
            <a:ext cx="1763400" cy="11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/(AI)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dk1"/>
        </a:solidFill>
      </p:bgPr>
    </p:bg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45"/>
          <p:cNvSpPr txBox="1"/>
          <p:nvPr/>
        </p:nvSpPr>
        <p:spPr>
          <a:xfrm rot="5400000">
            <a:off x="-1536625" y="2730450"/>
            <a:ext cx="3682500" cy="11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/(AI)/(AI)/</a:t>
            </a:r>
            <a:endParaRPr>
              <a:solidFill>
                <a:schemeClr val="hlink"/>
              </a:solidFill>
            </a:endParaRPr>
          </a:p>
        </p:txBody>
      </p:sp>
      <p:sp>
        <p:nvSpPr>
          <p:cNvPr id="391" name="Google Shape;391;p45"/>
          <p:cNvSpPr/>
          <p:nvPr/>
        </p:nvSpPr>
        <p:spPr>
          <a:xfrm>
            <a:off x="712400" y="1091150"/>
            <a:ext cx="7716600" cy="4052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p45"/>
          <p:cNvSpPr txBox="1"/>
          <p:nvPr>
            <p:ph idx="1" type="subTitle"/>
          </p:nvPr>
        </p:nvSpPr>
        <p:spPr>
          <a:xfrm>
            <a:off x="918600" y="1071750"/>
            <a:ext cx="7306800" cy="35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aleway"/>
              <a:buAutoNum type="arabicPeriod"/>
              <a:defRPr sz="12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1200">
                <a:solidFill>
                  <a:schemeClr val="accen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AutoNum type="romanLcPeriod"/>
              <a:defRPr>
                <a:solidFill>
                  <a:schemeClr val="accen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AutoNum type="arabicPeriod"/>
              <a:defRPr>
                <a:solidFill>
                  <a:schemeClr val="accen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AutoNum type="alphaLcPeriod"/>
              <a:defRPr>
                <a:solidFill>
                  <a:schemeClr val="accen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AutoNum type="romanLcPeriod"/>
              <a:defRPr>
                <a:solidFill>
                  <a:schemeClr val="accen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AutoNum type="arabicPeriod"/>
              <a:defRPr>
                <a:solidFill>
                  <a:schemeClr val="accen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AutoNum type="alphaLcPeriod"/>
              <a:defRPr>
                <a:solidFill>
                  <a:schemeClr val="accen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AutoNum type="romanLcPeriod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393" name="Google Shape;393;p4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9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dk1"/>
        </a:solidFill>
      </p:bgPr>
    </p:bg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46"/>
          <p:cNvSpPr txBox="1"/>
          <p:nvPr/>
        </p:nvSpPr>
        <p:spPr>
          <a:xfrm>
            <a:off x="11400" y="4030092"/>
            <a:ext cx="9121200" cy="11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ARTIFICIAL INTELLIGENCE (AI)</a:t>
            </a:r>
            <a:endParaRPr>
              <a:solidFill>
                <a:schemeClr val="accent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96" name="Google Shape;396;p46"/>
          <p:cNvSpPr txBox="1"/>
          <p:nvPr>
            <p:ph idx="1" type="subTitle"/>
          </p:nvPr>
        </p:nvSpPr>
        <p:spPr>
          <a:xfrm>
            <a:off x="1834113" y="1773447"/>
            <a:ext cx="2752200" cy="53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97" name="Google Shape;397;p46"/>
          <p:cNvSpPr txBox="1"/>
          <p:nvPr>
            <p:ph idx="2" type="subTitle"/>
          </p:nvPr>
        </p:nvSpPr>
        <p:spPr>
          <a:xfrm>
            <a:off x="4572050" y="3532125"/>
            <a:ext cx="2752200" cy="53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98" name="Google Shape;398;p46"/>
          <p:cNvSpPr txBox="1"/>
          <p:nvPr>
            <p:ph idx="3" type="subTitle"/>
          </p:nvPr>
        </p:nvSpPr>
        <p:spPr>
          <a:xfrm>
            <a:off x="5103350" y="1545297"/>
            <a:ext cx="2752200" cy="99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9" name="Google Shape;399;p46"/>
          <p:cNvSpPr txBox="1"/>
          <p:nvPr>
            <p:ph idx="4" type="subTitle"/>
          </p:nvPr>
        </p:nvSpPr>
        <p:spPr>
          <a:xfrm>
            <a:off x="1236966" y="3303975"/>
            <a:ext cx="2752200" cy="99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0" name="Google Shape;400;p4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9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dk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47"/>
          <p:cNvSpPr txBox="1"/>
          <p:nvPr/>
        </p:nvSpPr>
        <p:spPr>
          <a:xfrm>
            <a:off x="5382500" y="1655900"/>
            <a:ext cx="3754200" cy="35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ARTIFICIAL INTELLIGENCE (AI)</a:t>
            </a:r>
            <a:endParaRPr>
              <a:solidFill>
                <a:schemeClr val="accent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03" name="Google Shape;403;p47"/>
          <p:cNvSpPr/>
          <p:nvPr/>
        </p:nvSpPr>
        <p:spPr>
          <a:xfrm>
            <a:off x="712400" y="1168200"/>
            <a:ext cx="7716600" cy="3975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p4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9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chemeClr val="dk1"/>
        </a:solidFill>
      </p:bgPr>
    </p:bg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48"/>
          <p:cNvSpPr txBox="1"/>
          <p:nvPr/>
        </p:nvSpPr>
        <p:spPr>
          <a:xfrm>
            <a:off x="0" y="1635000"/>
            <a:ext cx="4709100" cy="35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ARTIFICIAL INTELLIGENCE (AI)</a:t>
            </a:r>
            <a:endParaRPr>
              <a:solidFill>
                <a:schemeClr val="accent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07" name="Google Shape;407;p48"/>
          <p:cNvSpPr txBox="1"/>
          <p:nvPr>
            <p:ph idx="1" type="subTitle"/>
          </p:nvPr>
        </p:nvSpPr>
        <p:spPr>
          <a:xfrm>
            <a:off x="2259450" y="1849425"/>
            <a:ext cx="4625100" cy="176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○"/>
              <a:defRPr>
                <a:solidFill>
                  <a:schemeClr val="accen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>
                <a:solidFill>
                  <a:schemeClr val="accen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>
                <a:solidFill>
                  <a:schemeClr val="accen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○"/>
              <a:defRPr>
                <a:solidFill>
                  <a:schemeClr val="accen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>
                <a:solidFill>
                  <a:schemeClr val="accen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>
                <a:solidFill>
                  <a:schemeClr val="accen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○"/>
              <a:defRPr>
                <a:solidFill>
                  <a:schemeClr val="accen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08" name="Google Shape;408;p4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9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1"/>
        </a:solidFill>
      </p:bgPr>
    </p:bg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49"/>
          <p:cNvSpPr txBox="1"/>
          <p:nvPr/>
        </p:nvSpPr>
        <p:spPr>
          <a:xfrm>
            <a:off x="0" y="0"/>
            <a:ext cx="4425900" cy="37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ARTIFICIAL INTELLIGENCE (AI)</a:t>
            </a:r>
            <a:endParaRPr>
              <a:solidFill>
                <a:schemeClr val="accent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11" name="Google Shape;411;p49"/>
          <p:cNvSpPr/>
          <p:nvPr/>
        </p:nvSpPr>
        <p:spPr>
          <a:xfrm>
            <a:off x="1531800" y="951900"/>
            <a:ext cx="6080400" cy="3239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p49"/>
          <p:cNvSpPr txBox="1"/>
          <p:nvPr>
            <p:ph type="title"/>
          </p:nvPr>
        </p:nvSpPr>
        <p:spPr>
          <a:xfrm>
            <a:off x="1792008" y="1566450"/>
            <a:ext cx="5565300" cy="201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76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413" name="Google Shape;413;p49"/>
          <p:cNvSpPr txBox="1"/>
          <p:nvPr/>
        </p:nvSpPr>
        <p:spPr>
          <a:xfrm rot="-5400000">
            <a:off x="8060700" y="3912600"/>
            <a:ext cx="1388100" cy="13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(AI)</a:t>
            </a:r>
            <a:endParaRPr>
              <a:solidFill>
                <a:schemeClr val="hlink"/>
              </a:solidFill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50"/>
          <p:cNvSpPr txBox="1"/>
          <p:nvPr/>
        </p:nvSpPr>
        <p:spPr>
          <a:xfrm>
            <a:off x="11400" y="2656728"/>
            <a:ext cx="9121200" cy="11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ARTIFICIAL INTELLIGENCE (AI)</a:t>
            </a:r>
            <a:endParaRPr>
              <a:solidFill>
                <a:schemeClr val="accent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16" name="Google Shape;416;p50"/>
          <p:cNvSpPr txBox="1"/>
          <p:nvPr/>
        </p:nvSpPr>
        <p:spPr>
          <a:xfrm>
            <a:off x="11400" y="1328364"/>
            <a:ext cx="9121200" cy="11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ARTIFICIAL INTELLIGENCE (AI)</a:t>
            </a:r>
            <a:endParaRPr>
              <a:solidFill>
                <a:schemeClr val="accent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17" name="Google Shape;417;p50"/>
          <p:cNvSpPr txBox="1"/>
          <p:nvPr>
            <p:ph type="title"/>
          </p:nvPr>
        </p:nvSpPr>
        <p:spPr>
          <a:xfrm>
            <a:off x="896000" y="1424283"/>
            <a:ext cx="36759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9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18" name="Google Shape;418;p50"/>
          <p:cNvSpPr txBox="1"/>
          <p:nvPr>
            <p:ph idx="1" type="body"/>
          </p:nvPr>
        </p:nvSpPr>
        <p:spPr>
          <a:xfrm>
            <a:off x="896000" y="2179726"/>
            <a:ext cx="3675900" cy="131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dk1"/>
        </a:solidFill>
      </p:bgPr>
    </p:bg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51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421" name="Google Shape;421;p51"/>
          <p:cNvSpPr txBox="1"/>
          <p:nvPr>
            <p:ph type="title"/>
          </p:nvPr>
        </p:nvSpPr>
        <p:spPr>
          <a:xfrm>
            <a:off x="720000" y="4038000"/>
            <a:ext cx="7704000" cy="572700"/>
          </a:xfrm>
          <a:prstGeom prst="rect">
            <a:avLst/>
          </a:prstGeom>
          <a:solidFill>
            <a:schemeClr val="l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52"/>
          <p:cNvSpPr txBox="1"/>
          <p:nvPr/>
        </p:nvSpPr>
        <p:spPr>
          <a:xfrm>
            <a:off x="11400" y="2656728"/>
            <a:ext cx="9121200" cy="11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ARTIFICIAL INTELLIGENCE (AI)</a:t>
            </a:r>
            <a:endParaRPr>
              <a:solidFill>
                <a:schemeClr val="accent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24" name="Google Shape;424;p52"/>
          <p:cNvSpPr txBox="1"/>
          <p:nvPr/>
        </p:nvSpPr>
        <p:spPr>
          <a:xfrm>
            <a:off x="11400" y="1328364"/>
            <a:ext cx="9121200" cy="11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ARTIFICIAL INTELLIGENCE (AI)</a:t>
            </a:r>
            <a:endParaRPr>
              <a:solidFill>
                <a:schemeClr val="accent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25" name="Google Shape;425;p52"/>
          <p:cNvSpPr/>
          <p:nvPr/>
        </p:nvSpPr>
        <p:spPr>
          <a:xfrm>
            <a:off x="1531800" y="951900"/>
            <a:ext cx="6080400" cy="3239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" name="Google Shape;426;p52"/>
          <p:cNvSpPr txBox="1"/>
          <p:nvPr>
            <p:ph hasCustomPrompt="1" type="title"/>
          </p:nvPr>
        </p:nvSpPr>
        <p:spPr>
          <a:xfrm>
            <a:off x="2015650" y="1470933"/>
            <a:ext cx="5115000" cy="151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600"/>
              <a:buNone/>
              <a:defRPr sz="106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600"/>
              <a:buNone/>
              <a:defRPr sz="9600">
                <a:solidFill>
                  <a:schemeClr val="accen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600"/>
              <a:buNone/>
              <a:defRPr sz="9600">
                <a:solidFill>
                  <a:schemeClr val="accen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600"/>
              <a:buNone/>
              <a:defRPr sz="9600">
                <a:solidFill>
                  <a:schemeClr val="accen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600"/>
              <a:buNone/>
              <a:defRPr sz="9600">
                <a:solidFill>
                  <a:schemeClr val="accen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600"/>
              <a:buNone/>
              <a:defRPr sz="9600">
                <a:solidFill>
                  <a:schemeClr val="accen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600"/>
              <a:buNone/>
              <a:defRPr sz="9600">
                <a:solidFill>
                  <a:schemeClr val="accen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600"/>
              <a:buNone/>
              <a:defRPr sz="9600">
                <a:solidFill>
                  <a:schemeClr val="accen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600"/>
              <a:buNone/>
              <a:defRPr sz="96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27" name="Google Shape;427;p52"/>
          <p:cNvSpPr txBox="1"/>
          <p:nvPr>
            <p:ph idx="1" type="subTitle"/>
          </p:nvPr>
        </p:nvSpPr>
        <p:spPr>
          <a:xfrm>
            <a:off x="2015642" y="2982083"/>
            <a:ext cx="5115000" cy="45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/>
        </p:txBody>
      </p:sp>
      <p:grpSp>
        <p:nvGrpSpPr>
          <p:cNvPr id="428" name="Google Shape;428;p52"/>
          <p:cNvGrpSpPr/>
          <p:nvPr/>
        </p:nvGrpSpPr>
        <p:grpSpPr>
          <a:xfrm>
            <a:off x="2878783" y="409142"/>
            <a:ext cx="3397850" cy="187275"/>
            <a:chOff x="-3237675" y="-1132050"/>
            <a:chExt cx="3397850" cy="187275"/>
          </a:xfrm>
        </p:grpSpPr>
        <p:sp>
          <p:nvSpPr>
            <p:cNvPr id="429" name="Google Shape;429;p52"/>
            <p:cNvSpPr/>
            <p:nvPr/>
          </p:nvSpPr>
          <p:spPr>
            <a:xfrm>
              <a:off x="-378750" y="-1132050"/>
              <a:ext cx="130425" cy="187275"/>
            </a:xfrm>
            <a:custGeom>
              <a:rect b="b" l="l" r="r" t="t"/>
              <a:pathLst>
                <a:path extrusionOk="0" h="7491" w="5217">
                  <a:moveTo>
                    <a:pt x="4040" y="0"/>
                  </a:moveTo>
                  <a:lnTo>
                    <a:pt x="0" y="6800"/>
                  </a:lnTo>
                  <a:lnTo>
                    <a:pt x="1157" y="7490"/>
                  </a:lnTo>
                  <a:lnTo>
                    <a:pt x="5217" y="690"/>
                  </a:lnTo>
                  <a:lnTo>
                    <a:pt x="4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52"/>
            <p:cNvSpPr/>
            <p:nvPr/>
          </p:nvSpPr>
          <p:spPr>
            <a:xfrm>
              <a:off x="29725" y="-1132050"/>
              <a:ext cx="130450" cy="187275"/>
            </a:xfrm>
            <a:custGeom>
              <a:rect b="b" l="l" r="r" t="t"/>
              <a:pathLst>
                <a:path extrusionOk="0" h="7491" w="5218">
                  <a:moveTo>
                    <a:pt x="4040" y="0"/>
                  </a:moveTo>
                  <a:lnTo>
                    <a:pt x="1" y="6800"/>
                  </a:lnTo>
                  <a:lnTo>
                    <a:pt x="1158" y="7490"/>
                  </a:lnTo>
                  <a:lnTo>
                    <a:pt x="5217" y="690"/>
                  </a:lnTo>
                  <a:lnTo>
                    <a:pt x="4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52"/>
            <p:cNvSpPr/>
            <p:nvPr/>
          </p:nvSpPr>
          <p:spPr>
            <a:xfrm>
              <a:off x="-787250" y="-1132050"/>
              <a:ext cx="130450" cy="187275"/>
            </a:xfrm>
            <a:custGeom>
              <a:rect b="b" l="l" r="r" t="t"/>
              <a:pathLst>
                <a:path extrusionOk="0" h="7491" w="5218">
                  <a:moveTo>
                    <a:pt x="4040" y="0"/>
                  </a:moveTo>
                  <a:lnTo>
                    <a:pt x="1" y="6800"/>
                  </a:lnTo>
                  <a:lnTo>
                    <a:pt x="1158" y="7490"/>
                  </a:lnTo>
                  <a:lnTo>
                    <a:pt x="5217" y="690"/>
                  </a:lnTo>
                  <a:lnTo>
                    <a:pt x="4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52"/>
            <p:cNvSpPr/>
            <p:nvPr/>
          </p:nvSpPr>
          <p:spPr>
            <a:xfrm>
              <a:off x="-1195725" y="-1132050"/>
              <a:ext cx="130425" cy="187275"/>
            </a:xfrm>
            <a:custGeom>
              <a:rect b="b" l="l" r="r" t="t"/>
              <a:pathLst>
                <a:path extrusionOk="0" h="7491" w="5217">
                  <a:moveTo>
                    <a:pt x="4060" y="0"/>
                  </a:moveTo>
                  <a:lnTo>
                    <a:pt x="0" y="6800"/>
                  </a:lnTo>
                  <a:lnTo>
                    <a:pt x="1157" y="7490"/>
                  </a:lnTo>
                  <a:lnTo>
                    <a:pt x="5217" y="690"/>
                  </a:lnTo>
                  <a:lnTo>
                    <a:pt x="40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52"/>
            <p:cNvSpPr/>
            <p:nvPr/>
          </p:nvSpPr>
          <p:spPr>
            <a:xfrm>
              <a:off x="-1604225" y="-1132050"/>
              <a:ext cx="130450" cy="187275"/>
            </a:xfrm>
            <a:custGeom>
              <a:rect b="b" l="l" r="r" t="t"/>
              <a:pathLst>
                <a:path extrusionOk="0" h="7491" w="5218">
                  <a:moveTo>
                    <a:pt x="4060" y="0"/>
                  </a:moveTo>
                  <a:lnTo>
                    <a:pt x="1" y="6800"/>
                  </a:lnTo>
                  <a:lnTo>
                    <a:pt x="1158" y="7490"/>
                  </a:lnTo>
                  <a:lnTo>
                    <a:pt x="5217" y="690"/>
                  </a:lnTo>
                  <a:lnTo>
                    <a:pt x="40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52"/>
            <p:cNvSpPr/>
            <p:nvPr/>
          </p:nvSpPr>
          <p:spPr>
            <a:xfrm>
              <a:off x="-2012725" y="-1132050"/>
              <a:ext cx="130450" cy="187275"/>
            </a:xfrm>
            <a:custGeom>
              <a:rect b="b" l="l" r="r" t="t"/>
              <a:pathLst>
                <a:path extrusionOk="0" h="7491" w="5218">
                  <a:moveTo>
                    <a:pt x="4060" y="0"/>
                  </a:moveTo>
                  <a:lnTo>
                    <a:pt x="1" y="6800"/>
                  </a:lnTo>
                  <a:lnTo>
                    <a:pt x="1178" y="7490"/>
                  </a:lnTo>
                  <a:lnTo>
                    <a:pt x="5217" y="690"/>
                  </a:lnTo>
                  <a:lnTo>
                    <a:pt x="40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52"/>
            <p:cNvSpPr/>
            <p:nvPr/>
          </p:nvSpPr>
          <p:spPr>
            <a:xfrm>
              <a:off x="-2421200" y="-1132050"/>
              <a:ext cx="130425" cy="187275"/>
            </a:xfrm>
            <a:custGeom>
              <a:rect b="b" l="l" r="r" t="t"/>
              <a:pathLst>
                <a:path extrusionOk="0" h="7491" w="5217">
                  <a:moveTo>
                    <a:pt x="4060" y="0"/>
                  </a:moveTo>
                  <a:lnTo>
                    <a:pt x="0" y="6800"/>
                  </a:lnTo>
                  <a:lnTo>
                    <a:pt x="1178" y="7490"/>
                  </a:lnTo>
                  <a:lnTo>
                    <a:pt x="5217" y="690"/>
                  </a:lnTo>
                  <a:lnTo>
                    <a:pt x="40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52"/>
            <p:cNvSpPr/>
            <p:nvPr/>
          </p:nvSpPr>
          <p:spPr>
            <a:xfrm>
              <a:off x="-2829175" y="-1132050"/>
              <a:ext cx="129925" cy="187275"/>
            </a:xfrm>
            <a:custGeom>
              <a:rect b="b" l="l" r="r" t="t"/>
              <a:pathLst>
                <a:path extrusionOk="0" h="7491" w="5197">
                  <a:moveTo>
                    <a:pt x="4039" y="0"/>
                  </a:moveTo>
                  <a:lnTo>
                    <a:pt x="0" y="6800"/>
                  </a:lnTo>
                  <a:lnTo>
                    <a:pt x="1157" y="7490"/>
                  </a:lnTo>
                  <a:lnTo>
                    <a:pt x="5196" y="690"/>
                  </a:lnTo>
                  <a:lnTo>
                    <a:pt x="40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52"/>
            <p:cNvSpPr/>
            <p:nvPr/>
          </p:nvSpPr>
          <p:spPr>
            <a:xfrm>
              <a:off x="-3237675" y="-1132050"/>
              <a:ext cx="129925" cy="187275"/>
            </a:xfrm>
            <a:custGeom>
              <a:rect b="b" l="l" r="r" t="t"/>
              <a:pathLst>
                <a:path extrusionOk="0" h="7491" w="5197">
                  <a:moveTo>
                    <a:pt x="4040" y="0"/>
                  </a:moveTo>
                  <a:lnTo>
                    <a:pt x="0" y="6800"/>
                  </a:lnTo>
                  <a:lnTo>
                    <a:pt x="1157" y="7490"/>
                  </a:lnTo>
                  <a:lnTo>
                    <a:pt x="5197" y="690"/>
                  </a:lnTo>
                  <a:lnTo>
                    <a:pt x="4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6"/>
        </a:solidFill>
      </p:bgPr>
    </p:bg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">
    <p:bg>
      <p:bgPr>
        <a:solidFill>
          <a:schemeClr val="dk1"/>
        </a:solidFill>
      </p:bgPr>
    </p:bg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54"/>
          <p:cNvSpPr txBox="1"/>
          <p:nvPr/>
        </p:nvSpPr>
        <p:spPr>
          <a:xfrm>
            <a:off x="11400" y="4030092"/>
            <a:ext cx="9121200" cy="11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ARTIFICIAL INTELLIGENCE (AI)</a:t>
            </a:r>
            <a:endParaRPr>
              <a:solidFill>
                <a:schemeClr val="accent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41" name="Google Shape;441;p54"/>
          <p:cNvSpPr txBox="1"/>
          <p:nvPr>
            <p:ph type="title"/>
          </p:nvPr>
        </p:nvSpPr>
        <p:spPr>
          <a:xfrm>
            <a:off x="720000" y="1621208"/>
            <a:ext cx="2336400" cy="72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5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42" name="Google Shape;442;p54"/>
          <p:cNvSpPr txBox="1"/>
          <p:nvPr>
            <p:ph hasCustomPrompt="1" idx="2" type="title"/>
          </p:nvPr>
        </p:nvSpPr>
        <p:spPr>
          <a:xfrm>
            <a:off x="720000" y="1158483"/>
            <a:ext cx="924600" cy="41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43" name="Google Shape;443;p54"/>
          <p:cNvSpPr txBox="1"/>
          <p:nvPr>
            <p:ph idx="1" type="subTitle"/>
          </p:nvPr>
        </p:nvSpPr>
        <p:spPr>
          <a:xfrm>
            <a:off x="720000" y="2261249"/>
            <a:ext cx="23364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4" name="Google Shape;444;p54"/>
          <p:cNvSpPr txBox="1"/>
          <p:nvPr>
            <p:ph idx="3" type="title"/>
          </p:nvPr>
        </p:nvSpPr>
        <p:spPr>
          <a:xfrm>
            <a:off x="3403800" y="1621216"/>
            <a:ext cx="2336400" cy="72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5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45" name="Google Shape;445;p54"/>
          <p:cNvSpPr txBox="1"/>
          <p:nvPr>
            <p:ph hasCustomPrompt="1" idx="4" type="title"/>
          </p:nvPr>
        </p:nvSpPr>
        <p:spPr>
          <a:xfrm>
            <a:off x="3403800" y="1158483"/>
            <a:ext cx="923400" cy="41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46" name="Google Shape;446;p54"/>
          <p:cNvSpPr txBox="1"/>
          <p:nvPr>
            <p:ph idx="5" type="subTitle"/>
          </p:nvPr>
        </p:nvSpPr>
        <p:spPr>
          <a:xfrm>
            <a:off x="3403800" y="2261249"/>
            <a:ext cx="23364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7" name="Google Shape;447;p54"/>
          <p:cNvSpPr txBox="1"/>
          <p:nvPr>
            <p:ph idx="6" type="title"/>
          </p:nvPr>
        </p:nvSpPr>
        <p:spPr>
          <a:xfrm>
            <a:off x="6087600" y="1621208"/>
            <a:ext cx="2336400" cy="72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5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48" name="Google Shape;448;p54"/>
          <p:cNvSpPr txBox="1"/>
          <p:nvPr>
            <p:ph hasCustomPrompt="1" idx="7" type="title"/>
          </p:nvPr>
        </p:nvSpPr>
        <p:spPr>
          <a:xfrm>
            <a:off x="6087600" y="1158483"/>
            <a:ext cx="923400" cy="41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49" name="Google Shape;449;p54"/>
          <p:cNvSpPr txBox="1"/>
          <p:nvPr>
            <p:ph idx="8" type="subTitle"/>
          </p:nvPr>
        </p:nvSpPr>
        <p:spPr>
          <a:xfrm>
            <a:off x="6087600" y="2261249"/>
            <a:ext cx="23364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50" name="Google Shape;450;p54"/>
          <p:cNvSpPr txBox="1"/>
          <p:nvPr>
            <p:ph idx="9" type="title"/>
          </p:nvPr>
        </p:nvSpPr>
        <p:spPr>
          <a:xfrm>
            <a:off x="720000" y="3475466"/>
            <a:ext cx="2336400" cy="72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51" name="Google Shape;451;p54"/>
          <p:cNvSpPr txBox="1"/>
          <p:nvPr>
            <p:ph hasCustomPrompt="1" idx="13" type="title"/>
          </p:nvPr>
        </p:nvSpPr>
        <p:spPr>
          <a:xfrm>
            <a:off x="720000" y="3012741"/>
            <a:ext cx="923400" cy="41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52" name="Google Shape;452;p54"/>
          <p:cNvSpPr txBox="1"/>
          <p:nvPr>
            <p:ph idx="14" type="subTitle"/>
          </p:nvPr>
        </p:nvSpPr>
        <p:spPr>
          <a:xfrm>
            <a:off x="720000" y="4115508"/>
            <a:ext cx="23364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53" name="Google Shape;453;p54"/>
          <p:cNvSpPr txBox="1"/>
          <p:nvPr>
            <p:ph idx="15" type="title"/>
          </p:nvPr>
        </p:nvSpPr>
        <p:spPr>
          <a:xfrm>
            <a:off x="3403800" y="3475466"/>
            <a:ext cx="2336400" cy="72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54" name="Google Shape;454;p54"/>
          <p:cNvSpPr txBox="1"/>
          <p:nvPr>
            <p:ph hasCustomPrompt="1" idx="16" type="title"/>
          </p:nvPr>
        </p:nvSpPr>
        <p:spPr>
          <a:xfrm>
            <a:off x="3403800" y="3012741"/>
            <a:ext cx="923400" cy="41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55" name="Google Shape;455;p54"/>
          <p:cNvSpPr txBox="1"/>
          <p:nvPr>
            <p:ph idx="17" type="subTitle"/>
          </p:nvPr>
        </p:nvSpPr>
        <p:spPr>
          <a:xfrm>
            <a:off x="3403800" y="4115508"/>
            <a:ext cx="23364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56" name="Google Shape;456;p54"/>
          <p:cNvSpPr txBox="1"/>
          <p:nvPr>
            <p:ph idx="18" type="title"/>
          </p:nvPr>
        </p:nvSpPr>
        <p:spPr>
          <a:xfrm>
            <a:off x="6087600" y="3475466"/>
            <a:ext cx="2336400" cy="72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57" name="Google Shape;457;p54"/>
          <p:cNvSpPr txBox="1"/>
          <p:nvPr>
            <p:ph hasCustomPrompt="1" idx="19" type="title"/>
          </p:nvPr>
        </p:nvSpPr>
        <p:spPr>
          <a:xfrm>
            <a:off x="6087600" y="3012741"/>
            <a:ext cx="923400" cy="41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58" name="Google Shape;458;p54"/>
          <p:cNvSpPr txBox="1"/>
          <p:nvPr>
            <p:ph idx="20" type="subTitle"/>
          </p:nvPr>
        </p:nvSpPr>
        <p:spPr>
          <a:xfrm>
            <a:off x="6087600" y="4115508"/>
            <a:ext cx="23364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59" name="Google Shape;459;p54"/>
          <p:cNvSpPr txBox="1"/>
          <p:nvPr>
            <p:ph idx="21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9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bg>
      <p:bgPr>
        <a:solidFill>
          <a:schemeClr val="dk1"/>
        </a:solidFill>
      </p:bgPr>
    </p:bg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55"/>
          <p:cNvSpPr txBox="1"/>
          <p:nvPr/>
        </p:nvSpPr>
        <p:spPr>
          <a:xfrm>
            <a:off x="0" y="1635000"/>
            <a:ext cx="4709100" cy="35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ARTIFICIAL INTELLIGENCE (AI)</a:t>
            </a:r>
            <a:endParaRPr>
              <a:solidFill>
                <a:schemeClr val="accent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62" name="Google Shape;462;p55"/>
          <p:cNvSpPr/>
          <p:nvPr/>
        </p:nvSpPr>
        <p:spPr>
          <a:xfrm>
            <a:off x="715100" y="698850"/>
            <a:ext cx="7713900" cy="374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3" name="Google Shape;463;p55"/>
          <p:cNvSpPr txBox="1"/>
          <p:nvPr>
            <p:ph type="title"/>
          </p:nvPr>
        </p:nvSpPr>
        <p:spPr>
          <a:xfrm>
            <a:off x="2290025" y="3240300"/>
            <a:ext cx="4563900" cy="53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464" name="Google Shape;464;p55"/>
          <p:cNvSpPr txBox="1"/>
          <p:nvPr>
            <p:ph idx="1" type="subTitle"/>
          </p:nvPr>
        </p:nvSpPr>
        <p:spPr>
          <a:xfrm>
            <a:off x="1458125" y="1416700"/>
            <a:ext cx="6227700" cy="174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CUSTOM_3">
    <p:bg>
      <p:bgPr>
        <a:solidFill>
          <a:schemeClr val="accent1"/>
        </a:solidFill>
      </p:bgPr>
    </p:bg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56"/>
          <p:cNvSpPr txBox="1"/>
          <p:nvPr>
            <p:ph type="title"/>
          </p:nvPr>
        </p:nvSpPr>
        <p:spPr>
          <a:xfrm>
            <a:off x="1039150" y="2190975"/>
            <a:ext cx="5106000" cy="146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67" name="Google Shape;467;p56"/>
          <p:cNvSpPr txBox="1"/>
          <p:nvPr>
            <p:ph hasCustomPrompt="1" idx="2" type="title"/>
          </p:nvPr>
        </p:nvSpPr>
        <p:spPr>
          <a:xfrm>
            <a:off x="1039142" y="1349167"/>
            <a:ext cx="18828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468" name="Google Shape;468;p56"/>
          <p:cNvSpPr txBox="1"/>
          <p:nvPr>
            <p:ph idx="1" type="subTitle"/>
          </p:nvPr>
        </p:nvSpPr>
        <p:spPr>
          <a:xfrm>
            <a:off x="1039150" y="3685050"/>
            <a:ext cx="5106000" cy="71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9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9" name="Google Shape;469;p56"/>
          <p:cNvSpPr txBox="1"/>
          <p:nvPr/>
        </p:nvSpPr>
        <p:spPr>
          <a:xfrm rot="5400000">
            <a:off x="7451475" y="309900"/>
            <a:ext cx="1763400" cy="11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/(AI)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CUSTOM_3_1">
    <p:bg>
      <p:bgPr>
        <a:solidFill>
          <a:schemeClr val="accent1"/>
        </a:solidFill>
      </p:bgPr>
    </p:bg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57"/>
          <p:cNvSpPr txBox="1"/>
          <p:nvPr>
            <p:ph type="title"/>
          </p:nvPr>
        </p:nvSpPr>
        <p:spPr>
          <a:xfrm>
            <a:off x="2739225" y="2190975"/>
            <a:ext cx="4944900" cy="146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72" name="Google Shape;472;p57"/>
          <p:cNvSpPr txBox="1"/>
          <p:nvPr>
            <p:ph hasCustomPrompt="1" idx="2" type="title"/>
          </p:nvPr>
        </p:nvSpPr>
        <p:spPr>
          <a:xfrm>
            <a:off x="2736775" y="1349167"/>
            <a:ext cx="18828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473" name="Google Shape;473;p57"/>
          <p:cNvSpPr txBox="1"/>
          <p:nvPr>
            <p:ph idx="1" type="subTitle"/>
          </p:nvPr>
        </p:nvSpPr>
        <p:spPr>
          <a:xfrm>
            <a:off x="2531017" y="3685058"/>
            <a:ext cx="5350800" cy="71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9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4" name="Google Shape;474;p57"/>
          <p:cNvSpPr txBox="1"/>
          <p:nvPr/>
        </p:nvSpPr>
        <p:spPr>
          <a:xfrm>
            <a:off x="3601658" y="-576585"/>
            <a:ext cx="1763400" cy="11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/(AI)</a:t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475" name="Google Shape;475;p57"/>
          <p:cNvCxnSpPr/>
          <p:nvPr/>
        </p:nvCxnSpPr>
        <p:spPr>
          <a:xfrm rot="10800000">
            <a:off x="524900" y="-25"/>
            <a:ext cx="0" cy="36336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CUSTOM_5">
    <p:bg>
      <p:bgPr>
        <a:solidFill>
          <a:schemeClr val="accent1"/>
        </a:solidFill>
      </p:bgPr>
    </p:bg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58"/>
          <p:cNvSpPr txBox="1"/>
          <p:nvPr>
            <p:ph type="title"/>
          </p:nvPr>
        </p:nvSpPr>
        <p:spPr>
          <a:xfrm>
            <a:off x="2303742" y="2190967"/>
            <a:ext cx="49449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78" name="Google Shape;478;p58"/>
          <p:cNvSpPr txBox="1"/>
          <p:nvPr>
            <p:ph hasCustomPrompt="1" idx="2" type="title"/>
          </p:nvPr>
        </p:nvSpPr>
        <p:spPr>
          <a:xfrm>
            <a:off x="5365842" y="1349167"/>
            <a:ext cx="18828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479" name="Google Shape;479;p58"/>
          <p:cNvSpPr txBox="1"/>
          <p:nvPr>
            <p:ph idx="1" type="subTitle"/>
          </p:nvPr>
        </p:nvSpPr>
        <p:spPr>
          <a:xfrm>
            <a:off x="1897842" y="3055967"/>
            <a:ext cx="5350800" cy="71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9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0" name="Google Shape;480;p58"/>
          <p:cNvSpPr txBox="1"/>
          <p:nvPr/>
        </p:nvSpPr>
        <p:spPr>
          <a:xfrm rot="5400000">
            <a:off x="-433600" y="233700"/>
            <a:ext cx="1763400" cy="11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/(AI)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4">
  <p:cSld name="CUSTOM_6">
    <p:bg>
      <p:bgPr>
        <a:solidFill>
          <a:schemeClr val="accent1"/>
        </a:solidFill>
      </p:bgPr>
    </p:bg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59"/>
          <p:cNvSpPr txBox="1"/>
          <p:nvPr>
            <p:ph type="title"/>
          </p:nvPr>
        </p:nvSpPr>
        <p:spPr>
          <a:xfrm>
            <a:off x="3172850" y="2190967"/>
            <a:ext cx="49449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83" name="Google Shape;483;p59"/>
          <p:cNvSpPr txBox="1"/>
          <p:nvPr>
            <p:ph hasCustomPrompt="1" idx="2" type="title"/>
          </p:nvPr>
        </p:nvSpPr>
        <p:spPr>
          <a:xfrm>
            <a:off x="4705742" y="1349167"/>
            <a:ext cx="18828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484" name="Google Shape;484;p59"/>
          <p:cNvSpPr txBox="1"/>
          <p:nvPr>
            <p:ph idx="1" type="subTitle"/>
          </p:nvPr>
        </p:nvSpPr>
        <p:spPr>
          <a:xfrm>
            <a:off x="2964642" y="3055967"/>
            <a:ext cx="5350800" cy="71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9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59"/>
          <p:cNvSpPr txBox="1"/>
          <p:nvPr/>
        </p:nvSpPr>
        <p:spPr>
          <a:xfrm>
            <a:off x="150900" y="4344717"/>
            <a:ext cx="1763400" cy="11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/(AI)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5">
  <p:cSld name="CUSTOM_7">
    <p:bg>
      <p:bgPr>
        <a:solidFill>
          <a:schemeClr val="accent1"/>
        </a:solidFill>
      </p:bgPr>
    </p:bg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60"/>
          <p:cNvSpPr txBox="1"/>
          <p:nvPr>
            <p:ph type="title"/>
          </p:nvPr>
        </p:nvSpPr>
        <p:spPr>
          <a:xfrm>
            <a:off x="2106050" y="2190967"/>
            <a:ext cx="49449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88" name="Google Shape;488;p60"/>
          <p:cNvSpPr txBox="1"/>
          <p:nvPr>
            <p:ph hasCustomPrompt="1" idx="2" type="title"/>
          </p:nvPr>
        </p:nvSpPr>
        <p:spPr>
          <a:xfrm>
            <a:off x="3638942" y="1349167"/>
            <a:ext cx="18828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489" name="Google Shape;489;p60"/>
          <p:cNvSpPr txBox="1"/>
          <p:nvPr>
            <p:ph idx="1" type="subTitle"/>
          </p:nvPr>
        </p:nvSpPr>
        <p:spPr>
          <a:xfrm>
            <a:off x="1897842" y="3055967"/>
            <a:ext cx="5350800" cy="71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9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0" name="Google Shape;490;p60"/>
          <p:cNvSpPr txBox="1"/>
          <p:nvPr/>
        </p:nvSpPr>
        <p:spPr>
          <a:xfrm rot="5400000">
            <a:off x="-433600" y="233700"/>
            <a:ext cx="1763400" cy="11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/(AI)</a:t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491" name="Google Shape;491;p60"/>
          <p:cNvGrpSpPr/>
          <p:nvPr/>
        </p:nvGrpSpPr>
        <p:grpSpPr>
          <a:xfrm>
            <a:off x="4194039" y="4514332"/>
            <a:ext cx="772605" cy="196301"/>
            <a:chOff x="2641350" y="846250"/>
            <a:chExt cx="413600" cy="105075"/>
          </a:xfrm>
        </p:grpSpPr>
        <p:sp>
          <p:nvSpPr>
            <p:cNvPr id="492" name="Google Shape;492;p60"/>
            <p:cNvSpPr/>
            <p:nvPr/>
          </p:nvSpPr>
          <p:spPr>
            <a:xfrm>
              <a:off x="2991475" y="846250"/>
              <a:ext cx="63475" cy="105075"/>
            </a:xfrm>
            <a:custGeom>
              <a:rect b="b" l="l" r="r" t="t"/>
              <a:pathLst>
                <a:path extrusionOk="0" h="4203" w="2539">
                  <a:moveTo>
                    <a:pt x="2092" y="1"/>
                  </a:moveTo>
                  <a:lnTo>
                    <a:pt x="1" y="2111"/>
                  </a:lnTo>
                  <a:lnTo>
                    <a:pt x="2092" y="4202"/>
                  </a:lnTo>
                  <a:lnTo>
                    <a:pt x="2538" y="3756"/>
                  </a:lnTo>
                  <a:lnTo>
                    <a:pt x="874" y="2111"/>
                  </a:lnTo>
                  <a:lnTo>
                    <a:pt x="2538" y="447"/>
                  </a:lnTo>
                  <a:lnTo>
                    <a:pt x="209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60"/>
            <p:cNvSpPr/>
            <p:nvPr/>
          </p:nvSpPr>
          <p:spPr>
            <a:xfrm>
              <a:off x="28747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091" y="1"/>
                  </a:moveTo>
                  <a:lnTo>
                    <a:pt x="0" y="2111"/>
                  </a:lnTo>
                  <a:lnTo>
                    <a:pt x="2091" y="4202"/>
                  </a:lnTo>
                  <a:lnTo>
                    <a:pt x="2538" y="3756"/>
                  </a:lnTo>
                  <a:lnTo>
                    <a:pt x="894" y="2111"/>
                  </a:lnTo>
                  <a:lnTo>
                    <a:pt x="2538" y="447"/>
                  </a:lnTo>
                  <a:lnTo>
                    <a:pt x="20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60"/>
            <p:cNvSpPr/>
            <p:nvPr/>
          </p:nvSpPr>
          <p:spPr>
            <a:xfrm>
              <a:off x="27580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111" y="1"/>
                  </a:moveTo>
                  <a:lnTo>
                    <a:pt x="0" y="2111"/>
                  </a:lnTo>
                  <a:lnTo>
                    <a:pt x="2111" y="4202"/>
                  </a:lnTo>
                  <a:lnTo>
                    <a:pt x="2537" y="3756"/>
                  </a:lnTo>
                  <a:lnTo>
                    <a:pt x="893" y="2111"/>
                  </a:lnTo>
                  <a:lnTo>
                    <a:pt x="2537" y="447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60"/>
            <p:cNvSpPr/>
            <p:nvPr/>
          </p:nvSpPr>
          <p:spPr>
            <a:xfrm>
              <a:off x="2641350" y="846250"/>
              <a:ext cx="63975" cy="105075"/>
            </a:xfrm>
            <a:custGeom>
              <a:rect b="b" l="l" r="r" t="t"/>
              <a:pathLst>
                <a:path extrusionOk="0" h="4203" w="2559">
                  <a:moveTo>
                    <a:pt x="2112" y="1"/>
                  </a:moveTo>
                  <a:lnTo>
                    <a:pt x="1" y="2111"/>
                  </a:lnTo>
                  <a:lnTo>
                    <a:pt x="2112" y="4202"/>
                  </a:lnTo>
                  <a:lnTo>
                    <a:pt x="2558" y="3756"/>
                  </a:lnTo>
                  <a:lnTo>
                    <a:pt x="894" y="2111"/>
                  </a:lnTo>
                  <a:lnTo>
                    <a:pt x="2558" y="447"/>
                  </a:lnTo>
                  <a:lnTo>
                    <a:pt x="21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ly title">
  <p:cSld name="CUSTOM_2">
    <p:bg>
      <p:bgPr>
        <a:solidFill>
          <a:schemeClr val="dk1"/>
        </a:solidFill>
      </p:bgPr>
    </p:bg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61"/>
          <p:cNvSpPr txBox="1"/>
          <p:nvPr/>
        </p:nvSpPr>
        <p:spPr>
          <a:xfrm>
            <a:off x="11400" y="2656728"/>
            <a:ext cx="9121200" cy="11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ARTIFICIAL INTELLIGENCE (AI)</a:t>
            </a:r>
            <a:endParaRPr>
              <a:solidFill>
                <a:schemeClr val="accent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98" name="Google Shape;498;p61"/>
          <p:cNvSpPr txBox="1"/>
          <p:nvPr/>
        </p:nvSpPr>
        <p:spPr>
          <a:xfrm>
            <a:off x="22675" y="3985092"/>
            <a:ext cx="9121200" cy="11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ARTIFICIAL INTELLIGENCE (AI)</a:t>
            </a:r>
            <a:endParaRPr>
              <a:solidFill>
                <a:schemeClr val="accent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99" name="Google Shape;499;p61"/>
          <p:cNvSpPr txBox="1"/>
          <p:nvPr/>
        </p:nvSpPr>
        <p:spPr>
          <a:xfrm>
            <a:off x="11400" y="1328364"/>
            <a:ext cx="9121200" cy="11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ARTIFICIAL INTELLIGENCE (AI)</a:t>
            </a:r>
            <a:endParaRPr>
              <a:solidFill>
                <a:schemeClr val="accent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00" name="Google Shape;500;p6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9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501" name="Google Shape;501;p61"/>
          <p:cNvSpPr/>
          <p:nvPr/>
        </p:nvSpPr>
        <p:spPr>
          <a:xfrm>
            <a:off x="873363" y="1168200"/>
            <a:ext cx="4661700" cy="344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p61"/>
          <p:cNvSpPr/>
          <p:nvPr/>
        </p:nvSpPr>
        <p:spPr>
          <a:xfrm>
            <a:off x="5781538" y="1168200"/>
            <a:ext cx="2489100" cy="344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ly title 2">
  <p:cSld name="CUSTOM_2_1">
    <p:bg>
      <p:bgPr>
        <a:solidFill>
          <a:schemeClr val="dk1"/>
        </a:solidFill>
      </p:bgPr>
    </p:bg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62"/>
          <p:cNvSpPr txBox="1"/>
          <p:nvPr/>
        </p:nvSpPr>
        <p:spPr>
          <a:xfrm>
            <a:off x="11400" y="2656728"/>
            <a:ext cx="9121200" cy="11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ARTIFICIAL INTELLIGENCE (AI)</a:t>
            </a:r>
            <a:endParaRPr>
              <a:solidFill>
                <a:schemeClr val="accent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05" name="Google Shape;505;p62"/>
          <p:cNvSpPr txBox="1"/>
          <p:nvPr/>
        </p:nvSpPr>
        <p:spPr>
          <a:xfrm>
            <a:off x="22675" y="3985092"/>
            <a:ext cx="9121200" cy="11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ARTIFICIAL INTELLIGENCE (AI)</a:t>
            </a:r>
            <a:endParaRPr>
              <a:solidFill>
                <a:schemeClr val="accent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06" name="Google Shape;506;p62"/>
          <p:cNvSpPr txBox="1"/>
          <p:nvPr/>
        </p:nvSpPr>
        <p:spPr>
          <a:xfrm>
            <a:off x="11400" y="1328364"/>
            <a:ext cx="9121200" cy="11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ARTIFICIAL INTELLIGENCE (AI)</a:t>
            </a:r>
            <a:endParaRPr>
              <a:solidFill>
                <a:schemeClr val="accent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07" name="Google Shape;507;p6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9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508" name="Google Shape;508;p62"/>
          <p:cNvSpPr/>
          <p:nvPr/>
        </p:nvSpPr>
        <p:spPr>
          <a:xfrm>
            <a:off x="712400" y="1168200"/>
            <a:ext cx="7716600" cy="344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09" name="Google Shape;509;p62"/>
          <p:cNvGrpSpPr/>
          <p:nvPr/>
        </p:nvGrpSpPr>
        <p:grpSpPr>
          <a:xfrm rot="10800000">
            <a:off x="-466752" y="434375"/>
            <a:ext cx="2159530" cy="548628"/>
            <a:chOff x="2641350" y="846250"/>
            <a:chExt cx="413600" cy="105075"/>
          </a:xfrm>
        </p:grpSpPr>
        <p:sp>
          <p:nvSpPr>
            <p:cNvPr id="510" name="Google Shape;510;p62"/>
            <p:cNvSpPr/>
            <p:nvPr/>
          </p:nvSpPr>
          <p:spPr>
            <a:xfrm>
              <a:off x="2991475" y="846250"/>
              <a:ext cx="63475" cy="105075"/>
            </a:xfrm>
            <a:custGeom>
              <a:rect b="b" l="l" r="r" t="t"/>
              <a:pathLst>
                <a:path extrusionOk="0" h="4203" w="2539">
                  <a:moveTo>
                    <a:pt x="2092" y="1"/>
                  </a:moveTo>
                  <a:lnTo>
                    <a:pt x="1" y="2111"/>
                  </a:lnTo>
                  <a:lnTo>
                    <a:pt x="2092" y="4202"/>
                  </a:lnTo>
                  <a:lnTo>
                    <a:pt x="2538" y="3756"/>
                  </a:lnTo>
                  <a:lnTo>
                    <a:pt x="874" y="2111"/>
                  </a:lnTo>
                  <a:lnTo>
                    <a:pt x="2538" y="447"/>
                  </a:lnTo>
                  <a:lnTo>
                    <a:pt x="20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62"/>
            <p:cNvSpPr/>
            <p:nvPr/>
          </p:nvSpPr>
          <p:spPr>
            <a:xfrm>
              <a:off x="28747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091" y="1"/>
                  </a:moveTo>
                  <a:lnTo>
                    <a:pt x="0" y="2111"/>
                  </a:lnTo>
                  <a:lnTo>
                    <a:pt x="2091" y="4202"/>
                  </a:lnTo>
                  <a:lnTo>
                    <a:pt x="2538" y="3756"/>
                  </a:lnTo>
                  <a:lnTo>
                    <a:pt x="894" y="2111"/>
                  </a:lnTo>
                  <a:lnTo>
                    <a:pt x="2538" y="447"/>
                  </a:lnTo>
                  <a:lnTo>
                    <a:pt x="20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62"/>
            <p:cNvSpPr/>
            <p:nvPr/>
          </p:nvSpPr>
          <p:spPr>
            <a:xfrm>
              <a:off x="27580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111" y="1"/>
                  </a:moveTo>
                  <a:lnTo>
                    <a:pt x="0" y="2111"/>
                  </a:lnTo>
                  <a:lnTo>
                    <a:pt x="2111" y="4202"/>
                  </a:lnTo>
                  <a:lnTo>
                    <a:pt x="2537" y="3756"/>
                  </a:lnTo>
                  <a:lnTo>
                    <a:pt x="893" y="2111"/>
                  </a:lnTo>
                  <a:lnTo>
                    <a:pt x="2537" y="447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62"/>
            <p:cNvSpPr/>
            <p:nvPr/>
          </p:nvSpPr>
          <p:spPr>
            <a:xfrm>
              <a:off x="2641350" y="846250"/>
              <a:ext cx="63975" cy="105075"/>
            </a:xfrm>
            <a:custGeom>
              <a:rect b="b" l="l" r="r" t="t"/>
              <a:pathLst>
                <a:path extrusionOk="0" h="4203" w="2559">
                  <a:moveTo>
                    <a:pt x="2112" y="1"/>
                  </a:moveTo>
                  <a:lnTo>
                    <a:pt x="1" y="2111"/>
                  </a:lnTo>
                  <a:lnTo>
                    <a:pt x="2112" y="4202"/>
                  </a:lnTo>
                  <a:lnTo>
                    <a:pt x="2558" y="3756"/>
                  </a:lnTo>
                  <a:lnTo>
                    <a:pt x="894" y="2111"/>
                  </a:lnTo>
                  <a:lnTo>
                    <a:pt x="2558" y="447"/>
                  </a:lnTo>
                  <a:lnTo>
                    <a:pt x="21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ly title 3">
  <p:cSld name="CUSTOM_2_1_1">
    <p:bg>
      <p:bgPr>
        <a:solidFill>
          <a:schemeClr val="dk1"/>
        </a:solidFill>
      </p:bgPr>
    </p:bg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63"/>
          <p:cNvSpPr txBox="1"/>
          <p:nvPr/>
        </p:nvSpPr>
        <p:spPr>
          <a:xfrm rot="5400000">
            <a:off x="-1536625" y="2730450"/>
            <a:ext cx="3682500" cy="11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/(AI)/(AI)/</a:t>
            </a:r>
            <a:endParaRPr>
              <a:solidFill>
                <a:schemeClr val="hlink"/>
              </a:solidFill>
            </a:endParaRPr>
          </a:p>
        </p:txBody>
      </p:sp>
      <p:sp>
        <p:nvSpPr>
          <p:cNvPr id="516" name="Google Shape;516;p63"/>
          <p:cNvSpPr txBox="1"/>
          <p:nvPr/>
        </p:nvSpPr>
        <p:spPr>
          <a:xfrm>
            <a:off x="7751741" y="0"/>
            <a:ext cx="23706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ARTIFICIAL INTELLIGENCE (AI)</a:t>
            </a:r>
            <a:endParaRPr>
              <a:solidFill>
                <a:schemeClr val="accent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17" name="Google Shape;517;p6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9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518" name="Google Shape;518;p63"/>
          <p:cNvSpPr/>
          <p:nvPr/>
        </p:nvSpPr>
        <p:spPr>
          <a:xfrm>
            <a:off x="4759000" y="1644550"/>
            <a:ext cx="3669900" cy="2964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9" name="Google Shape;519;p63"/>
          <p:cNvSpPr/>
          <p:nvPr/>
        </p:nvSpPr>
        <p:spPr>
          <a:xfrm>
            <a:off x="719492" y="1644550"/>
            <a:ext cx="3669900" cy="2964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1_1">
    <p:bg>
      <p:bgPr>
        <a:solidFill>
          <a:schemeClr val="dk1"/>
        </a:solidFill>
      </p:bgPr>
    </p:bg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64"/>
          <p:cNvSpPr txBox="1"/>
          <p:nvPr/>
        </p:nvSpPr>
        <p:spPr>
          <a:xfrm>
            <a:off x="11400" y="4030092"/>
            <a:ext cx="9121200" cy="11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ARTIFICIAL INTELLIGENCE (AI)</a:t>
            </a:r>
            <a:endParaRPr>
              <a:solidFill>
                <a:schemeClr val="accent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22" name="Google Shape;522;p64"/>
          <p:cNvSpPr/>
          <p:nvPr/>
        </p:nvSpPr>
        <p:spPr>
          <a:xfrm>
            <a:off x="601125" y="1017725"/>
            <a:ext cx="7962000" cy="374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3" name="Google Shape;523;p6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9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/>
        </p:txBody>
      </p:sp>
      <p:sp>
        <p:nvSpPr>
          <p:cNvPr id="524" name="Google Shape;524;p64"/>
          <p:cNvSpPr txBox="1"/>
          <p:nvPr>
            <p:ph idx="1" type="body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1400">
                <a:solidFill>
                  <a:schemeClr val="accent2"/>
                </a:solidFill>
              </a:defRPr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○"/>
              <a:defRPr>
                <a:solidFill>
                  <a:schemeClr val="accent2"/>
                </a:solidFill>
              </a:defRPr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>
                <a:solidFill>
                  <a:schemeClr val="accent2"/>
                </a:solidFill>
              </a:defRPr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>
                <a:solidFill>
                  <a:schemeClr val="accent2"/>
                </a:solidFill>
              </a:defRPr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○"/>
              <a:defRPr>
                <a:solidFill>
                  <a:schemeClr val="accent2"/>
                </a:solidFill>
              </a:defRPr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>
                <a:solidFill>
                  <a:schemeClr val="accent2"/>
                </a:solidFill>
              </a:defRPr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>
                <a:solidFill>
                  <a:schemeClr val="accent2"/>
                </a:solidFill>
              </a:defRPr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○"/>
              <a:defRPr>
                <a:solidFill>
                  <a:schemeClr val="accent2"/>
                </a:solidFill>
              </a:defRPr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bg>
      <p:bgPr>
        <a:solidFill>
          <a:schemeClr val="dk1"/>
        </a:solidFill>
      </p:bgPr>
    </p:bg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65"/>
          <p:cNvSpPr txBox="1"/>
          <p:nvPr/>
        </p:nvSpPr>
        <p:spPr>
          <a:xfrm rot="5400000">
            <a:off x="-1536625" y="2730450"/>
            <a:ext cx="3682500" cy="11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/(AI)/(AI)/</a:t>
            </a:r>
            <a:endParaRPr>
              <a:solidFill>
                <a:schemeClr val="hlink"/>
              </a:solidFill>
            </a:endParaRPr>
          </a:p>
        </p:txBody>
      </p:sp>
      <p:sp>
        <p:nvSpPr>
          <p:cNvPr id="527" name="Google Shape;527;p65"/>
          <p:cNvSpPr txBox="1"/>
          <p:nvPr/>
        </p:nvSpPr>
        <p:spPr>
          <a:xfrm>
            <a:off x="7751741" y="0"/>
            <a:ext cx="23706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ARTIFICIAL INTELLIGENCE (AI)</a:t>
            </a:r>
            <a:endParaRPr>
              <a:solidFill>
                <a:schemeClr val="accent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28" name="Google Shape;528;p65"/>
          <p:cNvSpPr txBox="1"/>
          <p:nvPr>
            <p:ph idx="1" type="subTitle"/>
          </p:nvPr>
        </p:nvSpPr>
        <p:spPr>
          <a:xfrm>
            <a:off x="1181425" y="2857791"/>
            <a:ext cx="2752200" cy="53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529" name="Google Shape;529;p65"/>
          <p:cNvSpPr txBox="1"/>
          <p:nvPr>
            <p:ph idx="2" type="subTitle"/>
          </p:nvPr>
        </p:nvSpPr>
        <p:spPr>
          <a:xfrm>
            <a:off x="5220425" y="2857791"/>
            <a:ext cx="2752200" cy="53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530" name="Google Shape;530;p65"/>
          <p:cNvSpPr txBox="1"/>
          <p:nvPr>
            <p:ph idx="3" type="subTitle"/>
          </p:nvPr>
        </p:nvSpPr>
        <p:spPr>
          <a:xfrm>
            <a:off x="1181425" y="3397034"/>
            <a:ext cx="2752200" cy="99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1" name="Google Shape;531;p65"/>
          <p:cNvSpPr txBox="1"/>
          <p:nvPr>
            <p:ph idx="4" type="subTitle"/>
          </p:nvPr>
        </p:nvSpPr>
        <p:spPr>
          <a:xfrm>
            <a:off x="5220425" y="3397034"/>
            <a:ext cx="2752200" cy="99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BLANK_1_1_1_2">
    <p:bg>
      <p:bgPr>
        <a:solidFill>
          <a:schemeClr val="dk1"/>
        </a:solidFill>
      </p:bgPr>
    </p:bg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66"/>
          <p:cNvSpPr txBox="1"/>
          <p:nvPr/>
        </p:nvSpPr>
        <p:spPr>
          <a:xfrm rot="5400000">
            <a:off x="-571525" y="3695550"/>
            <a:ext cx="1752300" cy="11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/(AI</a:t>
            </a:r>
            <a:r>
              <a:rPr lang="en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)</a:t>
            </a:r>
            <a:endParaRPr>
              <a:solidFill>
                <a:schemeClr val="hlink"/>
              </a:solidFill>
            </a:endParaRPr>
          </a:p>
        </p:txBody>
      </p:sp>
      <p:sp>
        <p:nvSpPr>
          <p:cNvPr id="534" name="Google Shape;534;p66"/>
          <p:cNvSpPr txBox="1"/>
          <p:nvPr/>
        </p:nvSpPr>
        <p:spPr>
          <a:xfrm>
            <a:off x="7751741" y="0"/>
            <a:ext cx="23706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ARTIFICIAL INTELLIGENCE (AI)</a:t>
            </a:r>
            <a:endParaRPr>
              <a:solidFill>
                <a:schemeClr val="accent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35" name="Google Shape;535;p66"/>
          <p:cNvSpPr/>
          <p:nvPr/>
        </p:nvSpPr>
        <p:spPr>
          <a:xfrm>
            <a:off x="719509" y="1393266"/>
            <a:ext cx="7704000" cy="2964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6" name="Google Shape;536;p66"/>
          <p:cNvSpPr txBox="1"/>
          <p:nvPr>
            <p:ph type="title"/>
          </p:nvPr>
        </p:nvSpPr>
        <p:spPr>
          <a:xfrm>
            <a:off x="872400" y="2645013"/>
            <a:ext cx="2336400" cy="40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37" name="Google Shape;537;p66"/>
          <p:cNvSpPr txBox="1"/>
          <p:nvPr>
            <p:ph idx="1" type="subTitle"/>
          </p:nvPr>
        </p:nvSpPr>
        <p:spPr>
          <a:xfrm>
            <a:off x="872400" y="3094224"/>
            <a:ext cx="2336400" cy="90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38" name="Google Shape;538;p66"/>
          <p:cNvSpPr txBox="1"/>
          <p:nvPr>
            <p:ph idx="2" type="title"/>
          </p:nvPr>
        </p:nvSpPr>
        <p:spPr>
          <a:xfrm>
            <a:off x="3403800" y="2645013"/>
            <a:ext cx="2336400" cy="40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39" name="Google Shape;539;p66"/>
          <p:cNvSpPr txBox="1"/>
          <p:nvPr>
            <p:ph idx="3" type="subTitle"/>
          </p:nvPr>
        </p:nvSpPr>
        <p:spPr>
          <a:xfrm>
            <a:off x="3403800" y="3094224"/>
            <a:ext cx="2336400" cy="90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40" name="Google Shape;540;p66"/>
          <p:cNvSpPr txBox="1"/>
          <p:nvPr>
            <p:ph idx="4" type="title"/>
          </p:nvPr>
        </p:nvSpPr>
        <p:spPr>
          <a:xfrm>
            <a:off x="5935200" y="2645013"/>
            <a:ext cx="2336400" cy="40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41" name="Google Shape;541;p66"/>
          <p:cNvSpPr txBox="1"/>
          <p:nvPr>
            <p:ph idx="5" type="subTitle"/>
          </p:nvPr>
        </p:nvSpPr>
        <p:spPr>
          <a:xfrm>
            <a:off x="5935200" y="3094224"/>
            <a:ext cx="2336400" cy="90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42" name="Google Shape;542;p66"/>
          <p:cNvSpPr txBox="1"/>
          <p:nvPr>
            <p:ph idx="6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BLANK_1_1_1_2_1">
    <p:bg>
      <p:bgPr>
        <a:solidFill>
          <a:schemeClr val="dk1"/>
        </a:solidFill>
      </p:bgPr>
    </p:bg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67"/>
          <p:cNvSpPr txBox="1"/>
          <p:nvPr/>
        </p:nvSpPr>
        <p:spPr>
          <a:xfrm>
            <a:off x="11400" y="4104528"/>
            <a:ext cx="9121200" cy="11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ARTIFICIAL INTELLIGENCE (AI)</a:t>
            </a:r>
            <a:endParaRPr>
              <a:solidFill>
                <a:schemeClr val="accent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45" name="Google Shape;545;p67"/>
          <p:cNvSpPr txBox="1"/>
          <p:nvPr/>
        </p:nvSpPr>
        <p:spPr>
          <a:xfrm>
            <a:off x="11400" y="2776164"/>
            <a:ext cx="9121200" cy="11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ARTIFICIAL INTELLIGENCE (AI)</a:t>
            </a:r>
            <a:endParaRPr>
              <a:solidFill>
                <a:schemeClr val="accent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46" name="Google Shape;546;p67"/>
          <p:cNvSpPr txBox="1"/>
          <p:nvPr>
            <p:ph type="title"/>
          </p:nvPr>
        </p:nvSpPr>
        <p:spPr>
          <a:xfrm>
            <a:off x="722675" y="2160687"/>
            <a:ext cx="2336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547" name="Google Shape;547;p67"/>
          <p:cNvSpPr txBox="1"/>
          <p:nvPr>
            <p:ph idx="1" type="subTitle"/>
          </p:nvPr>
        </p:nvSpPr>
        <p:spPr>
          <a:xfrm>
            <a:off x="722675" y="2781254"/>
            <a:ext cx="2336400" cy="63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548" name="Google Shape;548;p67"/>
          <p:cNvSpPr txBox="1"/>
          <p:nvPr>
            <p:ph idx="2" type="title"/>
          </p:nvPr>
        </p:nvSpPr>
        <p:spPr>
          <a:xfrm>
            <a:off x="3406475" y="2160687"/>
            <a:ext cx="2336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549" name="Google Shape;549;p67"/>
          <p:cNvSpPr txBox="1"/>
          <p:nvPr>
            <p:ph idx="3" type="subTitle"/>
          </p:nvPr>
        </p:nvSpPr>
        <p:spPr>
          <a:xfrm>
            <a:off x="3406475" y="2781254"/>
            <a:ext cx="2336400" cy="63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550" name="Google Shape;550;p67"/>
          <p:cNvSpPr txBox="1"/>
          <p:nvPr>
            <p:ph idx="4" type="title"/>
          </p:nvPr>
        </p:nvSpPr>
        <p:spPr>
          <a:xfrm>
            <a:off x="6090275" y="2160687"/>
            <a:ext cx="2336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551" name="Google Shape;551;p67"/>
          <p:cNvSpPr txBox="1"/>
          <p:nvPr>
            <p:ph idx="5" type="subTitle"/>
          </p:nvPr>
        </p:nvSpPr>
        <p:spPr>
          <a:xfrm>
            <a:off x="6090275" y="2781254"/>
            <a:ext cx="2336400" cy="63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552" name="Google Shape;552;p67"/>
          <p:cNvSpPr txBox="1"/>
          <p:nvPr>
            <p:ph idx="6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553" name="Google Shape;553;p67"/>
          <p:cNvSpPr txBox="1"/>
          <p:nvPr>
            <p:ph idx="7" type="title"/>
          </p:nvPr>
        </p:nvSpPr>
        <p:spPr>
          <a:xfrm>
            <a:off x="722675" y="3508938"/>
            <a:ext cx="2336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554" name="Google Shape;554;p67"/>
          <p:cNvSpPr txBox="1"/>
          <p:nvPr>
            <p:ph idx="8" type="title"/>
          </p:nvPr>
        </p:nvSpPr>
        <p:spPr>
          <a:xfrm>
            <a:off x="3406475" y="3508938"/>
            <a:ext cx="2336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555" name="Google Shape;555;p67"/>
          <p:cNvSpPr txBox="1"/>
          <p:nvPr>
            <p:ph idx="9" type="title"/>
          </p:nvPr>
        </p:nvSpPr>
        <p:spPr>
          <a:xfrm>
            <a:off x="6090275" y="3508938"/>
            <a:ext cx="2336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CUSTOM_4">
    <p:bg>
      <p:bgPr>
        <a:solidFill>
          <a:schemeClr val="dk1"/>
        </a:solidFill>
      </p:bgPr>
    </p:bg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68"/>
          <p:cNvSpPr txBox="1"/>
          <p:nvPr/>
        </p:nvSpPr>
        <p:spPr>
          <a:xfrm>
            <a:off x="4434900" y="1574750"/>
            <a:ext cx="4709100" cy="35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ARTIFICIAL INTELLIGENCE (AI)</a:t>
            </a:r>
            <a:endParaRPr>
              <a:solidFill>
                <a:schemeClr val="accent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58" name="Google Shape;558;p6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559" name="Google Shape;559;p68"/>
          <p:cNvSpPr txBox="1"/>
          <p:nvPr>
            <p:ph idx="2" type="title"/>
          </p:nvPr>
        </p:nvSpPr>
        <p:spPr>
          <a:xfrm>
            <a:off x="731342" y="2905242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60" name="Google Shape;560;p68"/>
          <p:cNvSpPr txBox="1"/>
          <p:nvPr>
            <p:ph idx="1" type="subTitle"/>
          </p:nvPr>
        </p:nvSpPr>
        <p:spPr>
          <a:xfrm>
            <a:off x="731342" y="3415567"/>
            <a:ext cx="2305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68"/>
          <p:cNvSpPr txBox="1"/>
          <p:nvPr>
            <p:ph idx="3" type="title"/>
          </p:nvPr>
        </p:nvSpPr>
        <p:spPr>
          <a:xfrm>
            <a:off x="3430611" y="2905242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62" name="Google Shape;562;p68"/>
          <p:cNvSpPr txBox="1"/>
          <p:nvPr>
            <p:ph idx="4" type="subTitle"/>
          </p:nvPr>
        </p:nvSpPr>
        <p:spPr>
          <a:xfrm>
            <a:off x="3430611" y="3415567"/>
            <a:ext cx="2305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3" name="Google Shape;563;p68"/>
          <p:cNvSpPr txBox="1"/>
          <p:nvPr>
            <p:ph idx="5" type="title"/>
          </p:nvPr>
        </p:nvSpPr>
        <p:spPr>
          <a:xfrm>
            <a:off x="6129887" y="2905242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64" name="Google Shape;564;p68"/>
          <p:cNvSpPr txBox="1"/>
          <p:nvPr>
            <p:ph idx="6" type="subTitle"/>
          </p:nvPr>
        </p:nvSpPr>
        <p:spPr>
          <a:xfrm>
            <a:off x="6129887" y="3415567"/>
            <a:ext cx="2305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3">
  <p:cSld name="CUSTOM_4_1">
    <p:bg>
      <p:bgPr>
        <a:solidFill>
          <a:schemeClr val="dk1"/>
        </a:solidFill>
      </p:bgPr>
    </p:bg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69"/>
          <p:cNvSpPr txBox="1"/>
          <p:nvPr/>
        </p:nvSpPr>
        <p:spPr>
          <a:xfrm rot="5400000">
            <a:off x="-1536625" y="2730450"/>
            <a:ext cx="3682500" cy="11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/(AI)/(AI)/</a:t>
            </a:r>
            <a:endParaRPr>
              <a:solidFill>
                <a:schemeClr val="hlink"/>
              </a:solidFill>
            </a:endParaRPr>
          </a:p>
        </p:txBody>
      </p:sp>
      <p:sp>
        <p:nvSpPr>
          <p:cNvPr id="567" name="Google Shape;567;p6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568" name="Google Shape;568;p69"/>
          <p:cNvSpPr txBox="1"/>
          <p:nvPr>
            <p:ph idx="2" type="title"/>
          </p:nvPr>
        </p:nvSpPr>
        <p:spPr>
          <a:xfrm>
            <a:off x="731342" y="3034959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69" name="Google Shape;569;p69"/>
          <p:cNvSpPr txBox="1"/>
          <p:nvPr>
            <p:ph idx="1" type="subTitle"/>
          </p:nvPr>
        </p:nvSpPr>
        <p:spPr>
          <a:xfrm>
            <a:off x="731342" y="3545284"/>
            <a:ext cx="2305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69"/>
          <p:cNvSpPr txBox="1"/>
          <p:nvPr>
            <p:ph idx="3" type="title"/>
          </p:nvPr>
        </p:nvSpPr>
        <p:spPr>
          <a:xfrm>
            <a:off x="3430611" y="3034959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71" name="Google Shape;571;p69"/>
          <p:cNvSpPr txBox="1"/>
          <p:nvPr>
            <p:ph idx="4" type="subTitle"/>
          </p:nvPr>
        </p:nvSpPr>
        <p:spPr>
          <a:xfrm>
            <a:off x="3430611" y="3545284"/>
            <a:ext cx="2305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69"/>
          <p:cNvSpPr txBox="1"/>
          <p:nvPr>
            <p:ph idx="5" type="title"/>
          </p:nvPr>
        </p:nvSpPr>
        <p:spPr>
          <a:xfrm>
            <a:off x="6129887" y="3034959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73" name="Google Shape;573;p69"/>
          <p:cNvSpPr txBox="1"/>
          <p:nvPr>
            <p:ph idx="6" type="subTitle"/>
          </p:nvPr>
        </p:nvSpPr>
        <p:spPr>
          <a:xfrm>
            <a:off x="6129887" y="3545284"/>
            <a:ext cx="2305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1_1_1_1">
    <p:bg>
      <p:bgPr>
        <a:solidFill>
          <a:schemeClr val="dk1"/>
        </a:solidFill>
      </p:bgPr>
    </p:bg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70"/>
          <p:cNvSpPr txBox="1"/>
          <p:nvPr/>
        </p:nvSpPr>
        <p:spPr>
          <a:xfrm>
            <a:off x="11400" y="2656728"/>
            <a:ext cx="9121200" cy="11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ARTIFICIAL INTELLIGENCE (AI)</a:t>
            </a:r>
            <a:endParaRPr>
              <a:solidFill>
                <a:schemeClr val="accent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76" name="Google Shape;576;p70"/>
          <p:cNvSpPr txBox="1"/>
          <p:nvPr/>
        </p:nvSpPr>
        <p:spPr>
          <a:xfrm>
            <a:off x="22675" y="3985092"/>
            <a:ext cx="9121200" cy="11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ARTIFICIAL INTELLIGENCE (AI)</a:t>
            </a:r>
            <a:endParaRPr>
              <a:solidFill>
                <a:schemeClr val="accent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77" name="Google Shape;577;p70"/>
          <p:cNvSpPr txBox="1"/>
          <p:nvPr/>
        </p:nvSpPr>
        <p:spPr>
          <a:xfrm>
            <a:off x="11400" y="1328364"/>
            <a:ext cx="9121200" cy="11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ARTIFICIAL INTELLIGENCE (AI)</a:t>
            </a:r>
            <a:endParaRPr>
              <a:solidFill>
                <a:schemeClr val="accent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78" name="Google Shape;578;p70"/>
          <p:cNvSpPr/>
          <p:nvPr/>
        </p:nvSpPr>
        <p:spPr>
          <a:xfrm>
            <a:off x="712400" y="1168200"/>
            <a:ext cx="7716600" cy="344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9" name="Google Shape;579;p70"/>
          <p:cNvSpPr txBox="1"/>
          <p:nvPr>
            <p:ph type="title"/>
          </p:nvPr>
        </p:nvSpPr>
        <p:spPr>
          <a:xfrm>
            <a:off x="1195863" y="1454250"/>
            <a:ext cx="28671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80" name="Google Shape;580;p70"/>
          <p:cNvSpPr txBox="1"/>
          <p:nvPr>
            <p:ph idx="1" type="subTitle"/>
          </p:nvPr>
        </p:nvSpPr>
        <p:spPr>
          <a:xfrm>
            <a:off x="1195863" y="2040775"/>
            <a:ext cx="28671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1" name="Google Shape;581;p70"/>
          <p:cNvSpPr txBox="1"/>
          <p:nvPr>
            <p:ph idx="2" type="title"/>
          </p:nvPr>
        </p:nvSpPr>
        <p:spPr>
          <a:xfrm>
            <a:off x="5081043" y="1454250"/>
            <a:ext cx="28671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82" name="Google Shape;582;p70"/>
          <p:cNvSpPr txBox="1"/>
          <p:nvPr>
            <p:ph idx="3" type="subTitle"/>
          </p:nvPr>
        </p:nvSpPr>
        <p:spPr>
          <a:xfrm>
            <a:off x="5081043" y="2040775"/>
            <a:ext cx="28671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3" name="Google Shape;583;p70"/>
          <p:cNvSpPr txBox="1"/>
          <p:nvPr>
            <p:ph idx="4" type="title"/>
          </p:nvPr>
        </p:nvSpPr>
        <p:spPr>
          <a:xfrm>
            <a:off x="1195863" y="3268650"/>
            <a:ext cx="28671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84" name="Google Shape;584;p70"/>
          <p:cNvSpPr txBox="1"/>
          <p:nvPr>
            <p:ph idx="5" type="subTitle"/>
          </p:nvPr>
        </p:nvSpPr>
        <p:spPr>
          <a:xfrm>
            <a:off x="1195863" y="3855175"/>
            <a:ext cx="28671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70"/>
          <p:cNvSpPr txBox="1"/>
          <p:nvPr>
            <p:ph idx="6" type="title"/>
          </p:nvPr>
        </p:nvSpPr>
        <p:spPr>
          <a:xfrm>
            <a:off x="5081043" y="3268650"/>
            <a:ext cx="28671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86" name="Google Shape;586;p70"/>
          <p:cNvSpPr txBox="1"/>
          <p:nvPr>
            <p:ph idx="7" type="subTitle"/>
          </p:nvPr>
        </p:nvSpPr>
        <p:spPr>
          <a:xfrm>
            <a:off x="5081043" y="3855175"/>
            <a:ext cx="28671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7" name="Google Shape;587;p70"/>
          <p:cNvSpPr txBox="1"/>
          <p:nvPr>
            <p:ph idx="8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BLANK_1_1_1_1_1">
    <p:bg>
      <p:bgPr>
        <a:solidFill>
          <a:schemeClr val="dk1"/>
        </a:solidFill>
      </p:bgPr>
    </p:bg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71"/>
          <p:cNvSpPr txBox="1"/>
          <p:nvPr/>
        </p:nvSpPr>
        <p:spPr>
          <a:xfrm rot="5400000">
            <a:off x="-1274000" y="2227883"/>
            <a:ext cx="3682500" cy="11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/(AI)/(AI)/</a:t>
            </a:r>
            <a:endParaRPr>
              <a:solidFill>
                <a:schemeClr val="hlink"/>
              </a:solidFill>
            </a:endParaRPr>
          </a:p>
        </p:txBody>
      </p:sp>
      <p:sp>
        <p:nvSpPr>
          <p:cNvPr id="590" name="Google Shape;590;p71"/>
          <p:cNvSpPr txBox="1"/>
          <p:nvPr/>
        </p:nvSpPr>
        <p:spPr>
          <a:xfrm rot="5400000">
            <a:off x="6769175" y="2380283"/>
            <a:ext cx="3682500" cy="11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/(AI)/(AI)/</a:t>
            </a:r>
            <a:endParaRPr>
              <a:solidFill>
                <a:schemeClr val="hlink"/>
              </a:solidFill>
            </a:endParaRPr>
          </a:p>
        </p:txBody>
      </p:sp>
      <p:sp>
        <p:nvSpPr>
          <p:cNvPr id="591" name="Google Shape;591;p71"/>
          <p:cNvSpPr txBox="1"/>
          <p:nvPr>
            <p:ph type="title"/>
          </p:nvPr>
        </p:nvSpPr>
        <p:spPr>
          <a:xfrm>
            <a:off x="720000" y="1835250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92" name="Google Shape;592;p71"/>
          <p:cNvSpPr txBox="1"/>
          <p:nvPr>
            <p:ph idx="1" type="subTitle"/>
          </p:nvPr>
        </p:nvSpPr>
        <p:spPr>
          <a:xfrm>
            <a:off x="720000" y="2345575"/>
            <a:ext cx="2305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71"/>
          <p:cNvSpPr txBox="1"/>
          <p:nvPr>
            <p:ph idx="2" type="title"/>
          </p:nvPr>
        </p:nvSpPr>
        <p:spPr>
          <a:xfrm>
            <a:off x="3419269" y="1835250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94" name="Google Shape;594;p71"/>
          <p:cNvSpPr txBox="1"/>
          <p:nvPr>
            <p:ph idx="3" type="subTitle"/>
          </p:nvPr>
        </p:nvSpPr>
        <p:spPr>
          <a:xfrm>
            <a:off x="3419269" y="2345575"/>
            <a:ext cx="2305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5" name="Google Shape;595;p71"/>
          <p:cNvSpPr txBox="1"/>
          <p:nvPr>
            <p:ph idx="4" type="title"/>
          </p:nvPr>
        </p:nvSpPr>
        <p:spPr>
          <a:xfrm>
            <a:off x="720000" y="3618817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96" name="Google Shape;596;p71"/>
          <p:cNvSpPr txBox="1"/>
          <p:nvPr>
            <p:ph idx="5" type="subTitle"/>
          </p:nvPr>
        </p:nvSpPr>
        <p:spPr>
          <a:xfrm>
            <a:off x="720000" y="4129142"/>
            <a:ext cx="2305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71"/>
          <p:cNvSpPr txBox="1"/>
          <p:nvPr>
            <p:ph idx="6" type="title"/>
          </p:nvPr>
        </p:nvSpPr>
        <p:spPr>
          <a:xfrm>
            <a:off x="3419269" y="3618817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98" name="Google Shape;598;p71"/>
          <p:cNvSpPr txBox="1"/>
          <p:nvPr>
            <p:ph idx="7" type="subTitle"/>
          </p:nvPr>
        </p:nvSpPr>
        <p:spPr>
          <a:xfrm>
            <a:off x="3419269" y="4129142"/>
            <a:ext cx="2305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9" name="Google Shape;599;p71"/>
          <p:cNvSpPr txBox="1"/>
          <p:nvPr>
            <p:ph idx="8" type="title"/>
          </p:nvPr>
        </p:nvSpPr>
        <p:spPr>
          <a:xfrm>
            <a:off x="6118545" y="1835250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600" name="Google Shape;600;p71"/>
          <p:cNvSpPr txBox="1"/>
          <p:nvPr>
            <p:ph idx="9" type="subTitle"/>
          </p:nvPr>
        </p:nvSpPr>
        <p:spPr>
          <a:xfrm>
            <a:off x="6118545" y="2345575"/>
            <a:ext cx="2305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71"/>
          <p:cNvSpPr txBox="1"/>
          <p:nvPr>
            <p:ph idx="13" type="title"/>
          </p:nvPr>
        </p:nvSpPr>
        <p:spPr>
          <a:xfrm>
            <a:off x="6118545" y="3618817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602" name="Google Shape;602;p71"/>
          <p:cNvSpPr txBox="1"/>
          <p:nvPr>
            <p:ph idx="14" type="subTitle"/>
          </p:nvPr>
        </p:nvSpPr>
        <p:spPr>
          <a:xfrm>
            <a:off x="6118545" y="4129142"/>
            <a:ext cx="2305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3" name="Google Shape;603;p71"/>
          <p:cNvSpPr txBox="1"/>
          <p:nvPr>
            <p:ph idx="15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BLANK_1_1_1_1_1_1">
    <p:bg>
      <p:bgPr>
        <a:solidFill>
          <a:schemeClr val="dk1"/>
        </a:solidFill>
      </p:bgPr>
    </p:bg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72"/>
          <p:cNvSpPr txBox="1"/>
          <p:nvPr/>
        </p:nvSpPr>
        <p:spPr>
          <a:xfrm rot="5400000">
            <a:off x="-571525" y="3695550"/>
            <a:ext cx="1752300" cy="11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/(AI)</a:t>
            </a:r>
            <a:endParaRPr>
              <a:solidFill>
                <a:schemeClr val="hlink"/>
              </a:solidFill>
            </a:endParaRPr>
          </a:p>
        </p:txBody>
      </p:sp>
      <p:sp>
        <p:nvSpPr>
          <p:cNvPr id="606" name="Google Shape;606;p72"/>
          <p:cNvSpPr txBox="1"/>
          <p:nvPr/>
        </p:nvSpPr>
        <p:spPr>
          <a:xfrm>
            <a:off x="7751741" y="0"/>
            <a:ext cx="23706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ARTIFICIAL INTELLIGENCE (AI)</a:t>
            </a:r>
            <a:endParaRPr>
              <a:solidFill>
                <a:schemeClr val="accent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07" name="Google Shape;607;p72"/>
          <p:cNvSpPr/>
          <p:nvPr/>
        </p:nvSpPr>
        <p:spPr>
          <a:xfrm>
            <a:off x="719509" y="1393266"/>
            <a:ext cx="7704000" cy="2964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8" name="Google Shape;608;p72"/>
          <p:cNvSpPr txBox="1"/>
          <p:nvPr>
            <p:ph hasCustomPrompt="1" type="title"/>
          </p:nvPr>
        </p:nvSpPr>
        <p:spPr>
          <a:xfrm>
            <a:off x="1205424" y="3396700"/>
            <a:ext cx="1813200" cy="65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45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609" name="Google Shape;609;p72"/>
          <p:cNvSpPr txBox="1"/>
          <p:nvPr>
            <p:ph hasCustomPrompt="1" idx="2" type="title"/>
          </p:nvPr>
        </p:nvSpPr>
        <p:spPr>
          <a:xfrm>
            <a:off x="3658409" y="3396700"/>
            <a:ext cx="1815900" cy="65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45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610" name="Google Shape;610;p72"/>
          <p:cNvSpPr txBox="1"/>
          <p:nvPr>
            <p:ph hasCustomPrompt="1" idx="3" type="title"/>
          </p:nvPr>
        </p:nvSpPr>
        <p:spPr>
          <a:xfrm>
            <a:off x="6120687" y="3396704"/>
            <a:ext cx="1828800" cy="65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45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611" name="Google Shape;611;p72"/>
          <p:cNvSpPr txBox="1"/>
          <p:nvPr>
            <p:ph idx="4" type="title"/>
          </p:nvPr>
        </p:nvSpPr>
        <p:spPr>
          <a:xfrm>
            <a:off x="1204084" y="2368650"/>
            <a:ext cx="18159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612" name="Google Shape;612;p72"/>
          <p:cNvSpPr txBox="1"/>
          <p:nvPr>
            <p:ph idx="1" type="subTitle"/>
          </p:nvPr>
        </p:nvSpPr>
        <p:spPr>
          <a:xfrm>
            <a:off x="1204084" y="2878975"/>
            <a:ext cx="18159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3" name="Google Shape;613;p72"/>
          <p:cNvSpPr txBox="1"/>
          <p:nvPr>
            <p:ph idx="5" type="title"/>
          </p:nvPr>
        </p:nvSpPr>
        <p:spPr>
          <a:xfrm>
            <a:off x="3658409" y="2368650"/>
            <a:ext cx="1815900" cy="52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614" name="Google Shape;614;p72"/>
          <p:cNvSpPr txBox="1"/>
          <p:nvPr>
            <p:ph idx="6" type="subTitle"/>
          </p:nvPr>
        </p:nvSpPr>
        <p:spPr>
          <a:xfrm>
            <a:off x="3658409" y="2875724"/>
            <a:ext cx="1815900" cy="48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5" name="Google Shape;615;p72"/>
          <p:cNvSpPr txBox="1"/>
          <p:nvPr>
            <p:ph idx="7" type="title"/>
          </p:nvPr>
        </p:nvSpPr>
        <p:spPr>
          <a:xfrm>
            <a:off x="6120687" y="2368650"/>
            <a:ext cx="18288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616" name="Google Shape;616;p72"/>
          <p:cNvSpPr txBox="1"/>
          <p:nvPr>
            <p:ph idx="8" type="subTitle"/>
          </p:nvPr>
        </p:nvSpPr>
        <p:spPr>
          <a:xfrm>
            <a:off x="6120687" y="2878975"/>
            <a:ext cx="18288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72"/>
          <p:cNvSpPr txBox="1"/>
          <p:nvPr>
            <p:ph idx="9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BLANK_1_1_1_1_1_1_2">
    <p:bg>
      <p:bgPr>
        <a:solidFill>
          <a:schemeClr val="dk1"/>
        </a:solidFill>
      </p:bgPr>
    </p:bg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73"/>
          <p:cNvSpPr txBox="1"/>
          <p:nvPr/>
        </p:nvSpPr>
        <p:spPr>
          <a:xfrm rot="5400000">
            <a:off x="-1536625" y="2730450"/>
            <a:ext cx="3682500" cy="11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/(AI)/(AI)/</a:t>
            </a:r>
            <a:endParaRPr>
              <a:solidFill>
                <a:schemeClr val="hlink"/>
              </a:solidFill>
            </a:endParaRPr>
          </a:p>
        </p:txBody>
      </p:sp>
      <p:sp>
        <p:nvSpPr>
          <p:cNvPr id="620" name="Google Shape;620;p73"/>
          <p:cNvSpPr txBox="1"/>
          <p:nvPr/>
        </p:nvSpPr>
        <p:spPr>
          <a:xfrm>
            <a:off x="7751741" y="0"/>
            <a:ext cx="23706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ARTIFICIAL INTELLIGENCE (AI)</a:t>
            </a:r>
            <a:endParaRPr>
              <a:solidFill>
                <a:schemeClr val="accent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21" name="Google Shape;621;p73"/>
          <p:cNvSpPr/>
          <p:nvPr/>
        </p:nvSpPr>
        <p:spPr>
          <a:xfrm>
            <a:off x="1958925" y="535000"/>
            <a:ext cx="5239800" cy="4073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2" name="Google Shape;622;p73"/>
          <p:cNvSpPr txBox="1"/>
          <p:nvPr>
            <p:ph type="ctrTitle"/>
          </p:nvPr>
        </p:nvSpPr>
        <p:spPr>
          <a:xfrm>
            <a:off x="2429950" y="723341"/>
            <a:ext cx="4284000" cy="99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91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623" name="Google Shape;623;p73"/>
          <p:cNvSpPr txBox="1"/>
          <p:nvPr>
            <p:ph idx="1" type="subTitle"/>
          </p:nvPr>
        </p:nvSpPr>
        <p:spPr>
          <a:xfrm>
            <a:off x="2687700" y="2227616"/>
            <a:ext cx="3778800" cy="127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624" name="Google Shape;624;p73"/>
          <p:cNvSpPr txBox="1"/>
          <p:nvPr/>
        </p:nvSpPr>
        <p:spPr>
          <a:xfrm>
            <a:off x="2359091" y="3530100"/>
            <a:ext cx="4434600" cy="66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CREDITS: This presentation template was created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, including icons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 and infographics &amp; images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2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_1_1_1_1_1_1">
    <p:bg>
      <p:bgPr>
        <a:solidFill>
          <a:schemeClr val="dk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6" name="Google Shape;626;p74"/>
          <p:cNvGrpSpPr/>
          <p:nvPr/>
        </p:nvGrpSpPr>
        <p:grpSpPr>
          <a:xfrm>
            <a:off x="-457433" y="534990"/>
            <a:ext cx="2192659" cy="557097"/>
            <a:chOff x="2641350" y="846250"/>
            <a:chExt cx="413600" cy="105075"/>
          </a:xfrm>
        </p:grpSpPr>
        <p:sp>
          <p:nvSpPr>
            <p:cNvPr id="627" name="Google Shape;627;p74"/>
            <p:cNvSpPr/>
            <p:nvPr/>
          </p:nvSpPr>
          <p:spPr>
            <a:xfrm>
              <a:off x="2991475" y="846250"/>
              <a:ext cx="63475" cy="105075"/>
            </a:xfrm>
            <a:custGeom>
              <a:rect b="b" l="l" r="r" t="t"/>
              <a:pathLst>
                <a:path extrusionOk="0" h="4203" w="2539">
                  <a:moveTo>
                    <a:pt x="2092" y="1"/>
                  </a:moveTo>
                  <a:lnTo>
                    <a:pt x="1" y="2111"/>
                  </a:lnTo>
                  <a:lnTo>
                    <a:pt x="2092" y="4202"/>
                  </a:lnTo>
                  <a:lnTo>
                    <a:pt x="2538" y="3756"/>
                  </a:lnTo>
                  <a:lnTo>
                    <a:pt x="874" y="2111"/>
                  </a:lnTo>
                  <a:lnTo>
                    <a:pt x="2538" y="447"/>
                  </a:lnTo>
                  <a:lnTo>
                    <a:pt x="20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74"/>
            <p:cNvSpPr/>
            <p:nvPr/>
          </p:nvSpPr>
          <p:spPr>
            <a:xfrm>
              <a:off x="28747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091" y="1"/>
                  </a:moveTo>
                  <a:lnTo>
                    <a:pt x="0" y="2111"/>
                  </a:lnTo>
                  <a:lnTo>
                    <a:pt x="2091" y="4202"/>
                  </a:lnTo>
                  <a:lnTo>
                    <a:pt x="2538" y="3756"/>
                  </a:lnTo>
                  <a:lnTo>
                    <a:pt x="894" y="2111"/>
                  </a:lnTo>
                  <a:lnTo>
                    <a:pt x="2538" y="447"/>
                  </a:lnTo>
                  <a:lnTo>
                    <a:pt x="20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74"/>
            <p:cNvSpPr/>
            <p:nvPr/>
          </p:nvSpPr>
          <p:spPr>
            <a:xfrm>
              <a:off x="27580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111" y="1"/>
                  </a:moveTo>
                  <a:lnTo>
                    <a:pt x="0" y="2111"/>
                  </a:lnTo>
                  <a:lnTo>
                    <a:pt x="2111" y="4202"/>
                  </a:lnTo>
                  <a:lnTo>
                    <a:pt x="2537" y="3756"/>
                  </a:lnTo>
                  <a:lnTo>
                    <a:pt x="893" y="2111"/>
                  </a:lnTo>
                  <a:lnTo>
                    <a:pt x="2537" y="447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74"/>
            <p:cNvSpPr/>
            <p:nvPr/>
          </p:nvSpPr>
          <p:spPr>
            <a:xfrm>
              <a:off x="2641350" y="846250"/>
              <a:ext cx="63975" cy="105075"/>
            </a:xfrm>
            <a:custGeom>
              <a:rect b="b" l="l" r="r" t="t"/>
              <a:pathLst>
                <a:path extrusionOk="0" h="4203" w="2559">
                  <a:moveTo>
                    <a:pt x="2112" y="1"/>
                  </a:moveTo>
                  <a:lnTo>
                    <a:pt x="1" y="2111"/>
                  </a:lnTo>
                  <a:lnTo>
                    <a:pt x="2112" y="4202"/>
                  </a:lnTo>
                  <a:lnTo>
                    <a:pt x="2558" y="3756"/>
                  </a:lnTo>
                  <a:lnTo>
                    <a:pt x="894" y="2111"/>
                  </a:lnTo>
                  <a:lnTo>
                    <a:pt x="2558" y="447"/>
                  </a:lnTo>
                  <a:lnTo>
                    <a:pt x="21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31" name="Google Shape;631;p74"/>
          <p:cNvGrpSpPr/>
          <p:nvPr/>
        </p:nvGrpSpPr>
        <p:grpSpPr>
          <a:xfrm>
            <a:off x="2881200" y="4514854"/>
            <a:ext cx="3397850" cy="187275"/>
            <a:chOff x="-3237675" y="-1132050"/>
            <a:chExt cx="3397850" cy="187275"/>
          </a:xfrm>
        </p:grpSpPr>
        <p:sp>
          <p:nvSpPr>
            <p:cNvPr id="632" name="Google Shape;632;p74"/>
            <p:cNvSpPr/>
            <p:nvPr/>
          </p:nvSpPr>
          <p:spPr>
            <a:xfrm>
              <a:off x="-378750" y="-1132050"/>
              <a:ext cx="130425" cy="187275"/>
            </a:xfrm>
            <a:custGeom>
              <a:rect b="b" l="l" r="r" t="t"/>
              <a:pathLst>
                <a:path extrusionOk="0" h="7491" w="5217">
                  <a:moveTo>
                    <a:pt x="4040" y="0"/>
                  </a:moveTo>
                  <a:lnTo>
                    <a:pt x="0" y="6800"/>
                  </a:lnTo>
                  <a:lnTo>
                    <a:pt x="1157" y="7490"/>
                  </a:lnTo>
                  <a:lnTo>
                    <a:pt x="5217" y="690"/>
                  </a:lnTo>
                  <a:lnTo>
                    <a:pt x="4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74"/>
            <p:cNvSpPr/>
            <p:nvPr/>
          </p:nvSpPr>
          <p:spPr>
            <a:xfrm>
              <a:off x="29725" y="-1132050"/>
              <a:ext cx="130450" cy="187275"/>
            </a:xfrm>
            <a:custGeom>
              <a:rect b="b" l="l" r="r" t="t"/>
              <a:pathLst>
                <a:path extrusionOk="0" h="7491" w="5218">
                  <a:moveTo>
                    <a:pt x="4040" y="0"/>
                  </a:moveTo>
                  <a:lnTo>
                    <a:pt x="1" y="6800"/>
                  </a:lnTo>
                  <a:lnTo>
                    <a:pt x="1158" y="7490"/>
                  </a:lnTo>
                  <a:lnTo>
                    <a:pt x="5217" y="690"/>
                  </a:lnTo>
                  <a:lnTo>
                    <a:pt x="4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74"/>
            <p:cNvSpPr/>
            <p:nvPr/>
          </p:nvSpPr>
          <p:spPr>
            <a:xfrm>
              <a:off x="-787250" y="-1132050"/>
              <a:ext cx="130450" cy="187275"/>
            </a:xfrm>
            <a:custGeom>
              <a:rect b="b" l="l" r="r" t="t"/>
              <a:pathLst>
                <a:path extrusionOk="0" h="7491" w="5218">
                  <a:moveTo>
                    <a:pt x="4040" y="0"/>
                  </a:moveTo>
                  <a:lnTo>
                    <a:pt x="1" y="6800"/>
                  </a:lnTo>
                  <a:lnTo>
                    <a:pt x="1158" y="7490"/>
                  </a:lnTo>
                  <a:lnTo>
                    <a:pt x="5217" y="690"/>
                  </a:lnTo>
                  <a:lnTo>
                    <a:pt x="4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74"/>
            <p:cNvSpPr/>
            <p:nvPr/>
          </p:nvSpPr>
          <p:spPr>
            <a:xfrm>
              <a:off x="-1195725" y="-1132050"/>
              <a:ext cx="130425" cy="187275"/>
            </a:xfrm>
            <a:custGeom>
              <a:rect b="b" l="l" r="r" t="t"/>
              <a:pathLst>
                <a:path extrusionOk="0" h="7491" w="5217">
                  <a:moveTo>
                    <a:pt x="4060" y="0"/>
                  </a:moveTo>
                  <a:lnTo>
                    <a:pt x="0" y="6800"/>
                  </a:lnTo>
                  <a:lnTo>
                    <a:pt x="1157" y="7490"/>
                  </a:lnTo>
                  <a:lnTo>
                    <a:pt x="5217" y="690"/>
                  </a:lnTo>
                  <a:lnTo>
                    <a:pt x="40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74"/>
            <p:cNvSpPr/>
            <p:nvPr/>
          </p:nvSpPr>
          <p:spPr>
            <a:xfrm>
              <a:off x="-1604225" y="-1132050"/>
              <a:ext cx="130450" cy="187275"/>
            </a:xfrm>
            <a:custGeom>
              <a:rect b="b" l="l" r="r" t="t"/>
              <a:pathLst>
                <a:path extrusionOk="0" h="7491" w="5218">
                  <a:moveTo>
                    <a:pt x="4060" y="0"/>
                  </a:moveTo>
                  <a:lnTo>
                    <a:pt x="1" y="6800"/>
                  </a:lnTo>
                  <a:lnTo>
                    <a:pt x="1158" y="7490"/>
                  </a:lnTo>
                  <a:lnTo>
                    <a:pt x="5217" y="690"/>
                  </a:lnTo>
                  <a:lnTo>
                    <a:pt x="40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74"/>
            <p:cNvSpPr/>
            <p:nvPr/>
          </p:nvSpPr>
          <p:spPr>
            <a:xfrm>
              <a:off x="-2012725" y="-1132050"/>
              <a:ext cx="130450" cy="187275"/>
            </a:xfrm>
            <a:custGeom>
              <a:rect b="b" l="l" r="r" t="t"/>
              <a:pathLst>
                <a:path extrusionOk="0" h="7491" w="5218">
                  <a:moveTo>
                    <a:pt x="4060" y="0"/>
                  </a:moveTo>
                  <a:lnTo>
                    <a:pt x="1" y="6800"/>
                  </a:lnTo>
                  <a:lnTo>
                    <a:pt x="1178" y="7490"/>
                  </a:lnTo>
                  <a:lnTo>
                    <a:pt x="5217" y="690"/>
                  </a:lnTo>
                  <a:lnTo>
                    <a:pt x="40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74"/>
            <p:cNvSpPr/>
            <p:nvPr/>
          </p:nvSpPr>
          <p:spPr>
            <a:xfrm>
              <a:off x="-2421200" y="-1132050"/>
              <a:ext cx="130425" cy="187275"/>
            </a:xfrm>
            <a:custGeom>
              <a:rect b="b" l="l" r="r" t="t"/>
              <a:pathLst>
                <a:path extrusionOk="0" h="7491" w="5217">
                  <a:moveTo>
                    <a:pt x="4060" y="0"/>
                  </a:moveTo>
                  <a:lnTo>
                    <a:pt x="0" y="6800"/>
                  </a:lnTo>
                  <a:lnTo>
                    <a:pt x="1178" y="7490"/>
                  </a:lnTo>
                  <a:lnTo>
                    <a:pt x="5217" y="690"/>
                  </a:lnTo>
                  <a:lnTo>
                    <a:pt x="40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74"/>
            <p:cNvSpPr/>
            <p:nvPr/>
          </p:nvSpPr>
          <p:spPr>
            <a:xfrm>
              <a:off x="-2829175" y="-1132050"/>
              <a:ext cx="129925" cy="187275"/>
            </a:xfrm>
            <a:custGeom>
              <a:rect b="b" l="l" r="r" t="t"/>
              <a:pathLst>
                <a:path extrusionOk="0" h="7491" w="5197">
                  <a:moveTo>
                    <a:pt x="4039" y="0"/>
                  </a:moveTo>
                  <a:lnTo>
                    <a:pt x="0" y="6800"/>
                  </a:lnTo>
                  <a:lnTo>
                    <a:pt x="1157" y="7490"/>
                  </a:lnTo>
                  <a:lnTo>
                    <a:pt x="5196" y="690"/>
                  </a:lnTo>
                  <a:lnTo>
                    <a:pt x="40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74"/>
            <p:cNvSpPr/>
            <p:nvPr/>
          </p:nvSpPr>
          <p:spPr>
            <a:xfrm>
              <a:off x="-3237675" y="-1132050"/>
              <a:ext cx="129925" cy="187275"/>
            </a:xfrm>
            <a:custGeom>
              <a:rect b="b" l="l" r="r" t="t"/>
              <a:pathLst>
                <a:path extrusionOk="0" h="7491" w="5197">
                  <a:moveTo>
                    <a:pt x="4040" y="0"/>
                  </a:moveTo>
                  <a:lnTo>
                    <a:pt x="0" y="6800"/>
                  </a:lnTo>
                  <a:lnTo>
                    <a:pt x="1157" y="7490"/>
                  </a:lnTo>
                  <a:lnTo>
                    <a:pt x="5197" y="690"/>
                  </a:lnTo>
                  <a:lnTo>
                    <a:pt x="4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41" name="Google Shape;641;p74"/>
          <p:cNvSpPr txBox="1"/>
          <p:nvPr/>
        </p:nvSpPr>
        <p:spPr>
          <a:xfrm>
            <a:off x="7751741" y="0"/>
            <a:ext cx="23706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ARTIFICIAL INTELLIGENCE (AI)</a:t>
            </a:r>
            <a:endParaRPr>
              <a:solidFill>
                <a:schemeClr val="accent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LANK_1_1_1_1_1_1_1_1">
    <p:bg>
      <p:bgPr>
        <a:solidFill>
          <a:schemeClr val="accent1"/>
        </a:solidFill>
      </p:bgPr>
    </p:bg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75"/>
          <p:cNvSpPr txBox="1"/>
          <p:nvPr/>
        </p:nvSpPr>
        <p:spPr>
          <a:xfrm>
            <a:off x="11400" y="2656728"/>
            <a:ext cx="9121200" cy="11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ARTIFICIAL INTELLIGENCE (AI)</a:t>
            </a:r>
            <a:endParaRPr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44" name="Google Shape;644;p75"/>
          <p:cNvSpPr txBox="1"/>
          <p:nvPr/>
        </p:nvSpPr>
        <p:spPr>
          <a:xfrm>
            <a:off x="22675" y="3985092"/>
            <a:ext cx="9121200" cy="11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ARTIFICIAL INTELLIGENCE (AI)</a:t>
            </a:r>
            <a:endParaRPr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45" name="Google Shape;645;p75"/>
          <p:cNvSpPr txBox="1"/>
          <p:nvPr/>
        </p:nvSpPr>
        <p:spPr>
          <a:xfrm>
            <a:off x="11400" y="1328364"/>
            <a:ext cx="9121200" cy="11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ARTIFICIAL INTELLIGENCE (AI)</a:t>
            </a:r>
            <a:endParaRPr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46" name="Google Shape;646;p75"/>
          <p:cNvSpPr/>
          <p:nvPr/>
        </p:nvSpPr>
        <p:spPr>
          <a:xfrm>
            <a:off x="708150" y="535050"/>
            <a:ext cx="7720800" cy="4073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47" name="Google Shape;647;p75"/>
          <p:cNvGrpSpPr/>
          <p:nvPr/>
        </p:nvGrpSpPr>
        <p:grpSpPr>
          <a:xfrm>
            <a:off x="419564" y="436857"/>
            <a:ext cx="772605" cy="196301"/>
            <a:chOff x="2641350" y="846250"/>
            <a:chExt cx="413600" cy="105075"/>
          </a:xfrm>
        </p:grpSpPr>
        <p:sp>
          <p:nvSpPr>
            <p:cNvPr id="648" name="Google Shape;648;p75"/>
            <p:cNvSpPr/>
            <p:nvPr/>
          </p:nvSpPr>
          <p:spPr>
            <a:xfrm>
              <a:off x="2991475" y="846250"/>
              <a:ext cx="63475" cy="105075"/>
            </a:xfrm>
            <a:custGeom>
              <a:rect b="b" l="l" r="r" t="t"/>
              <a:pathLst>
                <a:path extrusionOk="0" h="4203" w="2539">
                  <a:moveTo>
                    <a:pt x="2092" y="1"/>
                  </a:moveTo>
                  <a:lnTo>
                    <a:pt x="1" y="2111"/>
                  </a:lnTo>
                  <a:lnTo>
                    <a:pt x="2092" y="4202"/>
                  </a:lnTo>
                  <a:lnTo>
                    <a:pt x="2538" y="3756"/>
                  </a:lnTo>
                  <a:lnTo>
                    <a:pt x="874" y="2111"/>
                  </a:lnTo>
                  <a:lnTo>
                    <a:pt x="2538" y="447"/>
                  </a:lnTo>
                  <a:lnTo>
                    <a:pt x="20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75"/>
            <p:cNvSpPr/>
            <p:nvPr/>
          </p:nvSpPr>
          <p:spPr>
            <a:xfrm>
              <a:off x="28747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091" y="1"/>
                  </a:moveTo>
                  <a:lnTo>
                    <a:pt x="0" y="2111"/>
                  </a:lnTo>
                  <a:lnTo>
                    <a:pt x="2091" y="4202"/>
                  </a:lnTo>
                  <a:lnTo>
                    <a:pt x="2538" y="3756"/>
                  </a:lnTo>
                  <a:lnTo>
                    <a:pt x="894" y="2111"/>
                  </a:lnTo>
                  <a:lnTo>
                    <a:pt x="2538" y="447"/>
                  </a:lnTo>
                  <a:lnTo>
                    <a:pt x="20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75"/>
            <p:cNvSpPr/>
            <p:nvPr/>
          </p:nvSpPr>
          <p:spPr>
            <a:xfrm>
              <a:off x="27580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111" y="1"/>
                  </a:moveTo>
                  <a:lnTo>
                    <a:pt x="0" y="2111"/>
                  </a:lnTo>
                  <a:lnTo>
                    <a:pt x="2111" y="4202"/>
                  </a:lnTo>
                  <a:lnTo>
                    <a:pt x="2537" y="3756"/>
                  </a:lnTo>
                  <a:lnTo>
                    <a:pt x="893" y="2111"/>
                  </a:lnTo>
                  <a:lnTo>
                    <a:pt x="2537" y="447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75"/>
            <p:cNvSpPr/>
            <p:nvPr/>
          </p:nvSpPr>
          <p:spPr>
            <a:xfrm>
              <a:off x="2641350" y="846250"/>
              <a:ext cx="63975" cy="105075"/>
            </a:xfrm>
            <a:custGeom>
              <a:rect b="b" l="l" r="r" t="t"/>
              <a:pathLst>
                <a:path extrusionOk="0" h="4203" w="2559">
                  <a:moveTo>
                    <a:pt x="2112" y="1"/>
                  </a:moveTo>
                  <a:lnTo>
                    <a:pt x="1" y="2111"/>
                  </a:lnTo>
                  <a:lnTo>
                    <a:pt x="2112" y="4202"/>
                  </a:lnTo>
                  <a:lnTo>
                    <a:pt x="2558" y="3756"/>
                  </a:lnTo>
                  <a:lnTo>
                    <a:pt x="894" y="2111"/>
                  </a:lnTo>
                  <a:lnTo>
                    <a:pt x="2558" y="447"/>
                  </a:lnTo>
                  <a:lnTo>
                    <a:pt x="21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52" name="Google Shape;652;p75"/>
          <p:cNvGrpSpPr/>
          <p:nvPr/>
        </p:nvGrpSpPr>
        <p:grpSpPr>
          <a:xfrm>
            <a:off x="7959731" y="436857"/>
            <a:ext cx="772605" cy="196301"/>
            <a:chOff x="2641350" y="846250"/>
            <a:chExt cx="413600" cy="105075"/>
          </a:xfrm>
        </p:grpSpPr>
        <p:sp>
          <p:nvSpPr>
            <p:cNvPr id="653" name="Google Shape;653;p75"/>
            <p:cNvSpPr/>
            <p:nvPr/>
          </p:nvSpPr>
          <p:spPr>
            <a:xfrm>
              <a:off x="2991475" y="846250"/>
              <a:ext cx="63475" cy="105075"/>
            </a:xfrm>
            <a:custGeom>
              <a:rect b="b" l="l" r="r" t="t"/>
              <a:pathLst>
                <a:path extrusionOk="0" h="4203" w="2539">
                  <a:moveTo>
                    <a:pt x="2092" y="1"/>
                  </a:moveTo>
                  <a:lnTo>
                    <a:pt x="1" y="2111"/>
                  </a:lnTo>
                  <a:lnTo>
                    <a:pt x="2092" y="4202"/>
                  </a:lnTo>
                  <a:lnTo>
                    <a:pt x="2538" y="3756"/>
                  </a:lnTo>
                  <a:lnTo>
                    <a:pt x="874" y="2111"/>
                  </a:lnTo>
                  <a:lnTo>
                    <a:pt x="2538" y="447"/>
                  </a:lnTo>
                  <a:lnTo>
                    <a:pt x="20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75"/>
            <p:cNvSpPr/>
            <p:nvPr/>
          </p:nvSpPr>
          <p:spPr>
            <a:xfrm>
              <a:off x="28747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091" y="1"/>
                  </a:moveTo>
                  <a:lnTo>
                    <a:pt x="0" y="2111"/>
                  </a:lnTo>
                  <a:lnTo>
                    <a:pt x="2091" y="4202"/>
                  </a:lnTo>
                  <a:lnTo>
                    <a:pt x="2538" y="3756"/>
                  </a:lnTo>
                  <a:lnTo>
                    <a:pt x="894" y="2111"/>
                  </a:lnTo>
                  <a:lnTo>
                    <a:pt x="2538" y="447"/>
                  </a:lnTo>
                  <a:lnTo>
                    <a:pt x="20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75"/>
            <p:cNvSpPr/>
            <p:nvPr/>
          </p:nvSpPr>
          <p:spPr>
            <a:xfrm>
              <a:off x="27580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111" y="1"/>
                  </a:moveTo>
                  <a:lnTo>
                    <a:pt x="0" y="2111"/>
                  </a:lnTo>
                  <a:lnTo>
                    <a:pt x="2111" y="4202"/>
                  </a:lnTo>
                  <a:lnTo>
                    <a:pt x="2537" y="3756"/>
                  </a:lnTo>
                  <a:lnTo>
                    <a:pt x="893" y="2111"/>
                  </a:lnTo>
                  <a:lnTo>
                    <a:pt x="2537" y="447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75"/>
            <p:cNvSpPr/>
            <p:nvPr/>
          </p:nvSpPr>
          <p:spPr>
            <a:xfrm>
              <a:off x="2641350" y="846250"/>
              <a:ext cx="63975" cy="105075"/>
            </a:xfrm>
            <a:custGeom>
              <a:rect b="b" l="l" r="r" t="t"/>
              <a:pathLst>
                <a:path extrusionOk="0" h="4203" w="2559">
                  <a:moveTo>
                    <a:pt x="2112" y="1"/>
                  </a:moveTo>
                  <a:lnTo>
                    <a:pt x="1" y="2111"/>
                  </a:lnTo>
                  <a:lnTo>
                    <a:pt x="2112" y="4202"/>
                  </a:lnTo>
                  <a:lnTo>
                    <a:pt x="2558" y="3756"/>
                  </a:lnTo>
                  <a:lnTo>
                    <a:pt x="894" y="2111"/>
                  </a:lnTo>
                  <a:lnTo>
                    <a:pt x="2558" y="447"/>
                  </a:lnTo>
                  <a:lnTo>
                    <a:pt x="21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20.xml"/><Relationship Id="rId41" Type="http://schemas.openxmlformats.org/officeDocument/2006/relationships/theme" Target="../theme/theme3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39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16.xml"/><Relationship Id="rId38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60.xml"/><Relationship Id="rId22" Type="http://schemas.openxmlformats.org/officeDocument/2006/relationships/slideLayout" Target="../slideLayouts/slideLayout62.xml"/><Relationship Id="rId21" Type="http://schemas.openxmlformats.org/officeDocument/2006/relationships/slideLayout" Target="../slideLayouts/slideLayout61.xml"/><Relationship Id="rId24" Type="http://schemas.openxmlformats.org/officeDocument/2006/relationships/slideLayout" Target="../slideLayouts/slideLayout64.xml"/><Relationship Id="rId23" Type="http://schemas.openxmlformats.org/officeDocument/2006/relationships/slideLayout" Target="../slideLayouts/slideLayout63.xml"/><Relationship Id="rId1" Type="http://schemas.openxmlformats.org/officeDocument/2006/relationships/slideLayout" Target="../slideLayouts/slideLayout41.xml"/><Relationship Id="rId2" Type="http://schemas.openxmlformats.org/officeDocument/2006/relationships/slideLayout" Target="../slideLayouts/slideLayout42.xml"/><Relationship Id="rId3" Type="http://schemas.openxmlformats.org/officeDocument/2006/relationships/slideLayout" Target="../slideLayouts/slideLayout43.xml"/><Relationship Id="rId4" Type="http://schemas.openxmlformats.org/officeDocument/2006/relationships/slideLayout" Target="../slideLayouts/slideLayout44.xml"/><Relationship Id="rId9" Type="http://schemas.openxmlformats.org/officeDocument/2006/relationships/slideLayout" Target="../slideLayouts/slideLayout49.xml"/><Relationship Id="rId26" Type="http://schemas.openxmlformats.org/officeDocument/2006/relationships/slideLayout" Target="../slideLayouts/slideLayout66.xml"/><Relationship Id="rId25" Type="http://schemas.openxmlformats.org/officeDocument/2006/relationships/slideLayout" Target="../slideLayouts/slideLayout65.xml"/><Relationship Id="rId28" Type="http://schemas.openxmlformats.org/officeDocument/2006/relationships/slideLayout" Target="../slideLayouts/slideLayout68.xml"/><Relationship Id="rId27" Type="http://schemas.openxmlformats.org/officeDocument/2006/relationships/slideLayout" Target="../slideLayouts/slideLayout67.xml"/><Relationship Id="rId5" Type="http://schemas.openxmlformats.org/officeDocument/2006/relationships/slideLayout" Target="../slideLayouts/slideLayout45.xml"/><Relationship Id="rId6" Type="http://schemas.openxmlformats.org/officeDocument/2006/relationships/slideLayout" Target="../slideLayouts/slideLayout46.xml"/><Relationship Id="rId29" Type="http://schemas.openxmlformats.org/officeDocument/2006/relationships/slideLayout" Target="../slideLayouts/slideLayout69.xml"/><Relationship Id="rId7" Type="http://schemas.openxmlformats.org/officeDocument/2006/relationships/slideLayout" Target="../slideLayouts/slideLayout47.xml"/><Relationship Id="rId8" Type="http://schemas.openxmlformats.org/officeDocument/2006/relationships/slideLayout" Target="../slideLayouts/slideLayout48.xml"/><Relationship Id="rId31" Type="http://schemas.openxmlformats.org/officeDocument/2006/relationships/slideLayout" Target="../slideLayouts/slideLayout71.xml"/><Relationship Id="rId30" Type="http://schemas.openxmlformats.org/officeDocument/2006/relationships/slideLayout" Target="../slideLayouts/slideLayout70.xml"/><Relationship Id="rId11" Type="http://schemas.openxmlformats.org/officeDocument/2006/relationships/slideLayout" Target="../slideLayouts/slideLayout51.xml"/><Relationship Id="rId33" Type="http://schemas.openxmlformats.org/officeDocument/2006/relationships/slideLayout" Target="../slideLayouts/slideLayout73.xml"/><Relationship Id="rId10" Type="http://schemas.openxmlformats.org/officeDocument/2006/relationships/slideLayout" Target="../slideLayouts/slideLayout50.xml"/><Relationship Id="rId32" Type="http://schemas.openxmlformats.org/officeDocument/2006/relationships/slideLayout" Target="../slideLayouts/slideLayout72.xml"/><Relationship Id="rId13" Type="http://schemas.openxmlformats.org/officeDocument/2006/relationships/slideLayout" Target="../slideLayouts/slideLayout53.xml"/><Relationship Id="rId12" Type="http://schemas.openxmlformats.org/officeDocument/2006/relationships/slideLayout" Target="../slideLayouts/slideLayout52.xml"/><Relationship Id="rId34" Type="http://schemas.openxmlformats.org/officeDocument/2006/relationships/theme" Target="../theme/theme1.xml"/><Relationship Id="rId15" Type="http://schemas.openxmlformats.org/officeDocument/2006/relationships/slideLayout" Target="../slideLayouts/slideLayout55.xml"/><Relationship Id="rId14" Type="http://schemas.openxmlformats.org/officeDocument/2006/relationships/slideLayout" Target="../slideLayouts/slideLayout54.xml"/><Relationship Id="rId17" Type="http://schemas.openxmlformats.org/officeDocument/2006/relationships/slideLayout" Target="../slideLayouts/slideLayout57.xml"/><Relationship Id="rId16" Type="http://schemas.openxmlformats.org/officeDocument/2006/relationships/slideLayout" Target="../slideLayouts/slideLayout56.xml"/><Relationship Id="rId19" Type="http://schemas.openxmlformats.org/officeDocument/2006/relationships/slideLayout" Target="../slideLayouts/slideLayout59.xml"/><Relationship Id="rId18" Type="http://schemas.openxmlformats.org/officeDocument/2006/relationships/slideLayout" Target="../slideLayouts/slideLayout5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42"/>
          <p:cNvSpPr txBox="1"/>
          <p:nvPr>
            <p:ph type="title"/>
          </p:nvPr>
        </p:nvSpPr>
        <p:spPr>
          <a:xfrm>
            <a:off x="715100" y="445025"/>
            <a:ext cx="7713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Bebas Neue"/>
              <a:buNone/>
              <a:defRPr sz="35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74" name="Google Shape;374;p42"/>
          <p:cNvSpPr txBox="1"/>
          <p:nvPr>
            <p:ph idx="1" type="body"/>
          </p:nvPr>
        </p:nvSpPr>
        <p:spPr>
          <a:xfrm>
            <a:off x="715100" y="1152475"/>
            <a:ext cx="7713900" cy="34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●"/>
              <a:defRPr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○"/>
              <a:defRPr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■"/>
              <a:defRPr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●"/>
              <a:defRPr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○"/>
              <a:defRPr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■"/>
              <a:defRPr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●"/>
              <a:defRPr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○"/>
              <a:defRPr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■"/>
              <a:defRPr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  <p:sldLayoutId id="2147483700" r:id="rId13"/>
    <p:sldLayoutId id="2147483701" r:id="rId14"/>
    <p:sldLayoutId id="2147483702" r:id="rId15"/>
    <p:sldLayoutId id="2147483703" r:id="rId16"/>
    <p:sldLayoutId id="2147483704" r:id="rId17"/>
    <p:sldLayoutId id="2147483705" r:id="rId18"/>
    <p:sldLayoutId id="2147483706" r:id="rId19"/>
    <p:sldLayoutId id="2147483707" r:id="rId20"/>
    <p:sldLayoutId id="2147483708" r:id="rId21"/>
    <p:sldLayoutId id="2147483709" r:id="rId22"/>
    <p:sldLayoutId id="2147483710" r:id="rId23"/>
    <p:sldLayoutId id="2147483711" r:id="rId24"/>
    <p:sldLayoutId id="2147483712" r:id="rId25"/>
    <p:sldLayoutId id="2147483713" r:id="rId26"/>
    <p:sldLayoutId id="2147483714" r:id="rId27"/>
    <p:sldLayoutId id="2147483715" r:id="rId28"/>
    <p:sldLayoutId id="2147483716" r:id="rId29"/>
    <p:sldLayoutId id="2147483717" r:id="rId30"/>
    <p:sldLayoutId id="2147483718" r:id="rId31"/>
    <p:sldLayoutId id="2147483719" r:id="rId32"/>
    <p:sldLayoutId id="2147483720" r:id="rId3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s://canvas.northwestern.edu/courses/209126" TargetMode="External"/><Relationship Id="rId4" Type="http://schemas.openxmlformats.org/officeDocument/2006/relationships/hyperlink" Target="https://canvas.northwestern.edu/courses/209126" TargetMode="External"/><Relationship Id="rId5" Type="http://schemas.openxmlformats.org/officeDocument/2006/relationships/image" Target="../media/image1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1.png"/><Relationship Id="rId4" Type="http://schemas.openxmlformats.org/officeDocument/2006/relationships/image" Target="../media/image4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9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png"/><Relationship Id="rId4" Type="http://schemas.openxmlformats.org/officeDocument/2006/relationships/image" Target="../media/image1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5.png"/><Relationship Id="rId4" Type="http://schemas.openxmlformats.org/officeDocument/2006/relationships/image" Target="../media/image2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4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8.png"/><Relationship Id="rId4" Type="http://schemas.openxmlformats.org/officeDocument/2006/relationships/image" Target="../media/image16.jpg"/><Relationship Id="rId5" Type="http://schemas.openxmlformats.org/officeDocument/2006/relationships/image" Target="../media/image13.png"/><Relationship Id="rId6" Type="http://schemas.openxmlformats.org/officeDocument/2006/relationships/image" Target="../media/image3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2.png"/><Relationship Id="rId4" Type="http://schemas.openxmlformats.org/officeDocument/2006/relationships/image" Target="../media/image2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0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3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1.png"/><Relationship Id="rId4" Type="http://schemas.openxmlformats.org/officeDocument/2006/relationships/image" Target="../media/image2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1.png"/><Relationship Id="rId4" Type="http://schemas.openxmlformats.org/officeDocument/2006/relationships/image" Target="../media/image28.png"/><Relationship Id="rId5" Type="http://schemas.openxmlformats.org/officeDocument/2006/relationships/image" Target="../media/image3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7.png"/><Relationship Id="rId4" Type="http://schemas.openxmlformats.org/officeDocument/2006/relationships/image" Target="../media/image55.png"/><Relationship Id="rId5" Type="http://schemas.openxmlformats.org/officeDocument/2006/relationships/image" Target="../media/image3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4.png"/><Relationship Id="rId4" Type="http://schemas.openxmlformats.org/officeDocument/2006/relationships/image" Target="../media/image4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6.png"/><Relationship Id="rId4" Type="http://schemas.openxmlformats.org/officeDocument/2006/relationships/image" Target="../media/image4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7.png"/><Relationship Id="rId5" Type="http://schemas.openxmlformats.org/officeDocument/2006/relationships/image" Target="../media/image17.png"/><Relationship Id="rId6" Type="http://schemas.openxmlformats.org/officeDocument/2006/relationships/image" Target="../media/image2.png"/><Relationship Id="rId7" Type="http://schemas.openxmlformats.org/officeDocument/2006/relationships/image" Target="../media/image6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9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3.png"/><Relationship Id="rId4" Type="http://schemas.openxmlformats.org/officeDocument/2006/relationships/image" Target="../media/image57.png"/><Relationship Id="rId5" Type="http://schemas.openxmlformats.org/officeDocument/2006/relationships/image" Target="../media/image42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0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6.png"/><Relationship Id="rId4" Type="http://schemas.openxmlformats.org/officeDocument/2006/relationships/image" Target="../media/image39.jpg"/><Relationship Id="rId9" Type="http://schemas.openxmlformats.org/officeDocument/2006/relationships/image" Target="../media/image34.png"/><Relationship Id="rId5" Type="http://schemas.openxmlformats.org/officeDocument/2006/relationships/image" Target="../media/image16.jpg"/><Relationship Id="rId6" Type="http://schemas.openxmlformats.org/officeDocument/2006/relationships/image" Target="../media/image53.png"/><Relationship Id="rId7" Type="http://schemas.openxmlformats.org/officeDocument/2006/relationships/image" Target="../media/image13.png"/><Relationship Id="rId8" Type="http://schemas.openxmlformats.org/officeDocument/2006/relationships/image" Target="../media/image52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51.png"/><Relationship Id="rId4" Type="http://schemas.openxmlformats.org/officeDocument/2006/relationships/image" Target="../media/image58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54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5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42.xml"/><Relationship Id="rId3" Type="http://schemas.openxmlformats.org/officeDocument/2006/relationships/hyperlink" Target="https://doi.org/10.1109/cvpr.2016.308" TargetMode="External"/><Relationship Id="rId4" Type="http://schemas.openxmlformats.org/officeDocument/2006/relationships/hyperlink" Target="https://www.researchgate.net/figure/VGG-19-Architecture-39-VGG-19-has-16-convolution-layers-grouped-into-5-blocks-After_fig5_359771670" TargetMode="Externa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43.xml"/><Relationship Id="rId3" Type="http://schemas.openxmlformats.org/officeDocument/2006/relationships/hyperlink" Target="https://www.kaggle.com/datasets/jessicali9530/celeba-dataset" TargetMode="External"/><Relationship Id="rId4" Type="http://schemas.openxmlformats.org/officeDocument/2006/relationships/hyperlink" Target="https://www.kaggle.com/datasets/arbazkhan971/cuhk-face-sketch-database-cufs" TargetMode="External"/><Relationship Id="rId5" Type="http://schemas.openxmlformats.org/officeDocument/2006/relationships/hyperlink" Target="https://www.kaggle.com/datasets/ipythonx/van-gogh-paintings" TargetMode="External"/><Relationship Id="rId6" Type="http://schemas.openxmlformats.org/officeDocument/2006/relationships/hyperlink" Target="https://www.kaggle.com/datasets/imreallyjohn/cartoonset10k" TargetMode="Externa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45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Relationship Id="rId4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76"/>
          <p:cNvSpPr txBox="1"/>
          <p:nvPr>
            <p:ph type="ctrTitle"/>
          </p:nvPr>
        </p:nvSpPr>
        <p:spPr>
          <a:xfrm>
            <a:off x="1172700" y="1494650"/>
            <a:ext cx="3082200" cy="158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100">
                <a:solidFill>
                  <a:srgbClr val="3C64A2"/>
                </a:solidFill>
              </a:rPr>
              <a:t>CELE</a:t>
            </a:r>
            <a:r>
              <a:rPr b="1" lang="en" sz="5100">
                <a:solidFill>
                  <a:srgbClr val="3C64A2"/>
                </a:solidFill>
              </a:rPr>
              <a:t>BVISION:</a:t>
            </a:r>
            <a:endParaRPr b="1" sz="5100">
              <a:solidFill>
                <a:srgbClr val="3C64A2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3C64A2"/>
                </a:solidFill>
              </a:rPr>
              <a:t>Comprehensive Celebrity Image Processing</a:t>
            </a:r>
            <a:endParaRPr sz="4000">
              <a:solidFill>
                <a:srgbClr val="3C64A2"/>
              </a:solidFill>
            </a:endParaRPr>
          </a:p>
        </p:txBody>
      </p:sp>
      <p:sp>
        <p:nvSpPr>
          <p:cNvPr id="662" name="Google Shape;662;p76"/>
          <p:cNvSpPr txBox="1"/>
          <p:nvPr>
            <p:ph idx="1" type="subTitle"/>
          </p:nvPr>
        </p:nvSpPr>
        <p:spPr>
          <a:xfrm>
            <a:off x="2029763" y="3809625"/>
            <a:ext cx="5363700" cy="40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500"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r:id="rId3"/>
              </a:rPr>
              <a:t>2024SP_MLDS_432-1_SEC20</a:t>
            </a:r>
            <a:r>
              <a:rPr lang="en" sz="1500">
                <a:uFill>
                  <a:noFill/>
                </a:uFill>
                <a:hlinkClick r:id="rId4"/>
              </a:rPr>
              <a:t> Deep Learning</a:t>
            </a:r>
            <a:r>
              <a:rPr lang="en" sz="1500"/>
              <a:t> Final Project</a:t>
            </a:r>
            <a:endParaRPr sz="1500"/>
          </a:p>
        </p:txBody>
      </p:sp>
      <p:grpSp>
        <p:nvGrpSpPr>
          <p:cNvPr id="663" name="Google Shape;663;p76"/>
          <p:cNvGrpSpPr/>
          <p:nvPr/>
        </p:nvGrpSpPr>
        <p:grpSpPr>
          <a:xfrm>
            <a:off x="4254900" y="373941"/>
            <a:ext cx="913425" cy="370975"/>
            <a:chOff x="6514150" y="4420266"/>
            <a:chExt cx="913425" cy="370975"/>
          </a:xfrm>
        </p:grpSpPr>
        <p:sp>
          <p:nvSpPr>
            <p:cNvPr id="664" name="Google Shape;664;p76"/>
            <p:cNvSpPr/>
            <p:nvPr/>
          </p:nvSpPr>
          <p:spPr>
            <a:xfrm>
              <a:off x="6938875" y="4420266"/>
              <a:ext cx="488700" cy="370975"/>
            </a:xfrm>
            <a:custGeom>
              <a:rect b="b" l="l" r="r" t="t"/>
              <a:pathLst>
                <a:path extrusionOk="0" h="14839" w="19548">
                  <a:moveTo>
                    <a:pt x="8160" y="1"/>
                  </a:moveTo>
                  <a:lnTo>
                    <a:pt x="1" y="14838"/>
                  </a:lnTo>
                  <a:lnTo>
                    <a:pt x="11388" y="14838"/>
                  </a:lnTo>
                  <a:lnTo>
                    <a:pt x="195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76"/>
            <p:cNvSpPr/>
            <p:nvPr/>
          </p:nvSpPr>
          <p:spPr>
            <a:xfrm>
              <a:off x="6514150" y="4420266"/>
              <a:ext cx="488700" cy="370975"/>
            </a:xfrm>
            <a:custGeom>
              <a:rect b="b" l="l" r="r" t="t"/>
              <a:pathLst>
                <a:path extrusionOk="0" h="14839" w="19548">
                  <a:moveTo>
                    <a:pt x="8160" y="1"/>
                  </a:moveTo>
                  <a:lnTo>
                    <a:pt x="1" y="14838"/>
                  </a:lnTo>
                  <a:lnTo>
                    <a:pt x="11388" y="14838"/>
                  </a:lnTo>
                  <a:lnTo>
                    <a:pt x="195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66" name="Google Shape;666;p76"/>
          <p:cNvGrpSpPr/>
          <p:nvPr/>
        </p:nvGrpSpPr>
        <p:grpSpPr>
          <a:xfrm>
            <a:off x="977363" y="744916"/>
            <a:ext cx="537556" cy="153630"/>
            <a:chOff x="2641350" y="846250"/>
            <a:chExt cx="413600" cy="105075"/>
          </a:xfrm>
        </p:grpSpPr>
        <p:sp>
          <p:nvSpPr>
            <p:cNvPr id="667" name="Google Shape;667;p76"/>
            <p:cNvSpPr/>
            <p:nvPr/>
          </p:nvSpPr>
          <p:spPr>
            <a:xfrm>
              <a:off x="2991475" y="846250"/>
              <a:ext cx="63475" cy="105075"/>
            </a:xfrm>
            <a:custGeom>
              <a:rect b="b" l="l" r="r" t="t"/>
              <a:pathLst>
                <a:path extrusionOk="0" h="4203" w="2539">
                  <a:moveTo>
                    <a:pt x="2092" y="1"/>
                  </a:moveTo>
                  <a:lnTo>
                    <a:pt x="1" y="2111"/>
                  </a:lnTo>
                  <a:lnTo>
                    <a:pt x="2092" y="4202"/>
                  </a:lnTo>
                  <a:lnTo>
                    <a:pt x="2538" y="3756"/>
                  </a:lnTo>
                  <a:lnTo>
                    <a:pt x="874" y="2111"/>
                  </a:lnTo>
                  <a:lnTo>
                    <a:pt x="2538" y="447"/>
                  </a:lnTo>
                  <a:lnTo>
                    <a:pt x="209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76"/>
            <p:cNvSpPr/>
            <p:nvPr/>
          </p:nvSpPr>
          <p:spPr>
            <a:xfrm>
              <a:off x="28747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091" y="1"/>
                  </a:moveTo>
                  <a:lnTo>
                    <a:pt x="0" y="2111"/>
                  </a:lnTo>
                  <a:lnTo>
                    <a:pt x="2091" y="4202"/>
                  </a:lnTo>
                  <a:lnTo>
                    <a:pt x="2538" y="3756"/>
                  </a:lnTo>
                  <a:lnTo>
                    <a:pt x="894" y="2111"/>
                  </a:lnTo>
                  <a:lnTo>
                    <a:pt x="2538" y="447"/>
                  </a:lnTo>
                  <a:lnTo>
                    <a:pt x="20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76"/>
            <p:cNvSpPr/>
            <p:nvPr/>
          </p:nvSpPr>
          <p:spPr>
            <a:xfrm>
              <a:off x="27580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111" y="1"/>
                  </a:moveTo>
                  <a:lnTo>
                    <a:pt x="0" y="2111"/>
                  </a:lnTo>
                  <a:lnTo>
                    <a:pt x="2111" y="4202"/>
                  </a:lnTo>
                  <a:lnTo>
                    <a:pt x="2537" y="3756"/>
                  </a:lnTo>
                  <a:lnTo>
                    <a:pt x="893" y="2111"/>
                  </a:lnTo>
                  <a:lnTo>
                    <a:pt x="2537" y="447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76"/>
            <p:cNvSpPr/>
            <p:nvPr/>
          </p:nvSpPr>
          <p:spPr>
            <a:xfrm>
              <a:off x="2641350" y="846250"/>
              <a:ext cx="63975" cy="105075"/>
            </a:xfrm>
            <a:custGeom>
              <a:rect b="b" l="l" r="r" t="t"/>
              <a:pathLst>
                <a:path extrusionOk="0" h="4203" w="2559">
                  <a:moveTo>
                    <a:pt x="2112" y="1"/>
                  </a:moveTo>
                  <a:lnTo>
                    <a:pt x="1" y="2111"/>
                  </a:lnTo>
                  <a:lnTo>
                    <a:pt x="2112" y="4202"/>
                  </a:lnTo>
                  <a:lnTo>
                    <a:pt x="2558" y="3756"/>
                  </a:lnTo>
                  <a:lnTo>
                    <a:pt x="894" y="2111"/>
                  </a:lnTo>
                  <a:lnTo>
                    <a:pt x="2558" y="447"/>
                  </a:lnTo>
                  <a:lnTo>
                    <a:pt x="21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71" name="Google Shape;671;p76"/>
          <p:cNvSpPr txBox="1"/>
          <p:nvPr>
            <p:ph idx="2" type="subTitle"/>
          </p:nvPr>
        </p:nvSpPr>
        <p:spPr>
          <a:xfrm>
            <a:off x="2505575" y="4054973"/>
            <a:ext cx="4412100" cy="40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Siyan Li, Stella Wang, Xinran Wang, Yumin Zhang</a:t>
            </a:r>
            <a:endParaRPr sz="1200"/>
          </a:p>
        </p:txBody>
      </p:sp>
      <p:pic>
        <p:nvPicPr>
          <p:cNvPr id="672" name="Google Shape;672;p7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30200" y="979988"/>
            <a:ext cx="3503501" cy="2456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839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p8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Customized model: cnn</a:t>
            </a:r>
            <a:endParaRPr/>
          </a:p>
        </p:txBody>
      </p:sp>
      <p:grpSp>
        <p:nvGrpSpPr>
          <p:cNvPr id="841" name="Google Shape;841;p85"/>
          <p:cNvGrpSpPr/>
          <p:nvPr/>
        </p:nvGrpSpPr>
        <p:grpSpPr>
          <a:xfrm>
            <a:off x="230275" y="1090364"/>
            <a:ext cx="3397850" cy="187275"/>
            <a:chOff x="-3237675" y="-1132050"/>
            <a:chExt cx="3397850" cy="187275"/>
          </a:xfrm>
        </p:grpSpPr>
        <p:sp>
          <p:nvSpPr>
            <p:cNvPr id="842" name="Google Shape;842;p85"/>
            <p:cNvSpPr/>
            <p:nvPr/>
          </p:nvSpPr>
          <p:spPr>
            <a:xfrm>
              <a:off x="-378750" y="-1132050"/>
              <a:ext cx="130425" cy="187275"/>
            </a:xfrm>
            <a:custGeom>
              <a:rect b="b" l="l" r="r" t="t"/>
              <a:pathLst>
                <a:path extrusionOk="0" h="7491" w="5217">
                  <a:moveTo>
                    <a:pt x="4040" y="0"/>
                  </a:moveTo>
                  <a:lnTo>
                    <a:pt x="0" y="6800"/>
                  </a:lnTo>
                  <a:lnTo>
                    <a:pt x="1157" y="7490"/>
                  </a:lnTo>
                  <a:lnTo>
                    <a:pt x="5217" y="690"/>
                  </a:lnTo>
                  <a:lnTo>
                    <a:pt x="4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" name="Google Shape;843;p85"/>
            <p:cNvSpPr/>
            <p:nvPr/>
          </p:nvSpPr>
          <p:spPr>
            <a:xfrm>
              <a:off x="29725" y="-1132050"/>
              <a:ext cx="130450" cy="187275"/>
            </a:xfrm>
            <a:custGeom>
              <a:rect b="b" l="l" r="r" t="t"/>
              <a:pathLst>
                <a:path extrusionOk="0" h="7491" w="5218">
                  <a:moveTo>
                    <a:pt x="4040" y="0"/>
                  </a:moveTo>
                  <a:lnTo>
                    <a:pt x="1" y="6800"/>
                  </a:lnTo>
                  <a:lnTo>
                    <a:pt x="1158" y="7490"/>
                  </a:lnTo>
                  <a:lnTo>
                    <a:pt x="5217" y="690"/>
                  </a:lnTo>
                  <a:lnTo>
                    <a:pt x="4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Google Shape;844;p85"/>
            <p:cNvSpPr/>
            <p:nvPr/>
          </p:nvSpPr>
          <p:spPr>
            <a:xfrm>
              <a:off x="-787250" y="-1132050"/>
              <a:ext cx="130450" cy="187275"/>
            </a:xfrm>
            <a:custGeom>
              <a:rect b="b" l="l" r="r" t="t"/>
              <a:pathLst>
                <a:path extrusionOk="0" h="7491" w="5218">
                  <a:moveTo>
                    <a:pt x="4040" y="0"/>
                  </a:moveTo>
                  <a:lnTo>
                    <a:pt x="1" y="6800"/>
                  </a:lnTo>
                  <a:lnTo>
                    <a:pt x="1158" y="7490"/>
                  </a:lnTo>
                  <a:lnTo>
                    <a:pt x="5217" y="690"/>
                  </a:lnTo>
                  <a:lnTo>
                    <a:pt x="4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85"/>
            <p:cNvSpPr/>
            <p:nvPr/>
          </p:nvSpPr>
          <p:spPr>
            <a:xfrm>
              <a:off x="-1195725" y="-1132050"/>
              <a:ext cx="130425" cy="187275"/>
            </a:xfrm>
            <a:custGeom>
              <a:rect b="b" l="l" r="r" t="t"/>
              <a:pathLst>
                <a:path extrusionOk="0" h="7491" w="5217">
                  <a:moveTo>
                    <a:pt x="4060" y="0"/>
                  </a:moveTo>
                  <a:lnTo>
                    <a:pt x="0" y="6800"/>
                  </a:lnTo>
                  <a:lnTo>
                    <a:pt x="1157" y="7490"/>
                  </a:lnTo>
                  <a:lnTo>
                    <a:pt x="5217" y="690"/>
                  </a:lnTo>
                  <a:lnTo>
                    <a:pt x="40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p85"/>
            <p:cNvSpPr/>
            <p:nvPr/>
          </p:nvSpPr>
          <p:spPr>
            <a:xfrm>
              <a:off x="-1604225" y="-1132050"/>
              <a:ext cx="130450" cy="187275"/>
            </a:xfrm>
            <a:custGeom>
              <a:rect b="b" l="l" r="r" t="t"/>
              <a:pathLst>
                <a:path extrusionOk="0" h="7491" w="5218">
                  <a:moveTo>
                    <a:pt x="4060" y="0"/>
                  </a:moveTo>
                  <a:lnTo>
                    <a:pt x="1" y="6800"/>
                  </a:lnTo>
                  <a:lnTo>
                    <a:pt x="1158" y="7490"/>
                  </a:lnTo>
                  <a:lnTo>
                    <a:pt x="5217" y="690"/>
                  </a:lnTo>
                  <a:lnTo>
                    <a:pt x="40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" name="Google Shape;847;p85"/>
            <p:cNvSpPr/>
            <p:nvPr/>
          </p:nvSpPr>
          <p:spPr>
            <a:xfrm>
              <a:off x="-2012725" y="-1132050"/>
              <a:ext cx="130450" cy="187275"/>
            </a:xfrm>
            <a:custGeom>
              <a:rect b="b" l="l" r="r" t="t"/>
              <a:pathLst>
                <a:path extrusionOk="0" h="7491" w="5218">
                  <a:moveTo>
                    <a:pt x="4060" y="0"/>
                  </a:moveTo>
                  <a:lnTo>
                    <a:pt x="1" y="6800"/>
                  </a:lnTo>
                  <a:lnTo>
                    <a:pt x="1178" y="7490"/>
                  </a:lnTo>
                  <a:lnTo>
                    <a:pt x="5217" y="690"/>
                  </a:lnTo>
                  <a:lnTo>
                    <a:pt x="40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p85"/>
            <p:cNvSpPr/>
            <p:nvPr/>
          </p:nvSpPr>
          <p:spPr>
            <a:xfrm>
              <a:off x="-2421200" y="-1132050"/>
              <a:ext cx="130425" cy="187275"/>
            </a:xfrm>
            <a:custGeom>
              <a:rect b="b" l="l" r="r" t="t"/>
              <a:pathLst>
                <a:path extrusionOk="0" h="7491" w="5217">
                  <a:moveTo>
                    <a:pt x="4060" y="0"/>
                  </a:moveTo>
                  <a:lnTo>
                    <a:pt x="0" y="6800"/>
                  </a:lnTo>
                  <a:lnTo>
                    <a:pt x="1178" y="7490"/>
                  </a:lnTo>
                  <a:lnTo>
                    <a:pt x="5217" y="690"/>
                  </a:lnTo>
                  <a:lnTo>
                    <a:pt x="40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p85"/>
            <p:cNvSpPr/>
            <p:nvPr/>
          </p:nvSpPr>
          <p:spPr>
            <a:xfrm>
              <a:off x="-2829175" y="-1132050"/>
              <a:ext cx="129925" cy="187275"/>
            </a:xfrm>
            <a:custGeom>
              <a:rect b="b" l="l" r="r" t="t"/>
              <a:pathLst>
                <a:path extrusionOk="0" h="7491" w="5197">
                  <a:moveTo>
                    <a:pt x="4039" y="0"/>
                  </a:moveTo>
                  <a:lnTo>
                    <a:pt x="0" y="6800"/>
                  </a:lnTo>
                  <a:lnTo>
                    <a:pt x="1157" y="7490"/>
                  </a:lnTo>
                  <a:lnTo>
                    <a:pt x="5196" y="690"/>
                  </a:lnTo>
                  <a:lnTo>
                    <a:pt x="40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85"/>
            <p:cNvSpPr/>
            <p:nvPr/>
          </p:nvSpPr>
          <p:spPr>
            <a:xfrm>
              <a:off x="-3237675" y="-1132050"/>
              <a:ext cx="129925" cy="187275"/>
            </a:xfrm>
            <a:custGeom>
              <a:rect b="b" l="l" r="r" t="t"/>
              <a:pathLst>
                <a:path extrusionOk="0" h="7491" w="5197">
                  <a:moveTo>
                    <a:pt x="4040" y="0"/>
                  </a:moveTo>
                  <a:lnTo>
                    <a:pt x="0" y="6800"/>
                  </a:lnTo>
                  <a:lnTo>
                    <a:pt x="1157" y="7490"/>
                  </a:lnTo>
                  <a:lnTo>
                    <a:pt x="5197" y="690"/>
                  </a:lnTo>
                  <a:lnTo>
                    <a:pt x="4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51" name="Google Shape;851;p85"/>
          <p:cNvGrpSpPr/>
          <p:nvPr/>
        </p:nvGrpSpPr>
        <p:grpSpPr>
          <a:xfrm>
            <a:off x="7150273" y="4101646"/>
            <a:ext cx="2159530" cy="548628"/>
            <a:chOff x="2641350" y="846250"/>
            <a:chExt cx="413600" cy="105075"/>
          </a:xfrm>
        </p:grpSpPr>
        <p:sp>
          <p:nvSpPr>
            <p:cNvPr id="852" name="Google Shape;852;p85"/>
            <p:cNvSpPr/>
            <p:nvPr/>
          </p:nvSpPr>
          <p:spPr>
            <a:xfrm>
              <a:off x="2991475" y="846250"/>
              <a:ext cx="63475" cy="105075"/>
            </a:xfrm>
            <a:custGeom>
              <a:rect b="b" l="l" r="r" t="t"/>
              <a:pathLst>
                <a:path extrusionOk="0" h="4203" w="2539">
                  <a:moveTo>
                    <a:pt x="2092" y="1"/>
                  </a:moveTo>
                  <a:lnTo>
                    <a:pt x="1" y="2111"/>
                  </a:lnTo>
                  <a:lnTo>
                    <a:pt x="2092" y="4202"/>
                  </a:lnTo>
                  <a:lnTo>
                    <a:pt x="2538" y="3756"/>
                  </a:lnTo>
                  <a:lnTo>
                    <a:pt x="874" y="2111"/>
                  </a:lnTo>
                  <a:lnTo>
                    <a:pt x="2538" y="447"/>
                  </a:lnTo>
                  <a:lnTo>
                    <a:pt x="20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85"/>
            <p:cNvSpPr/>
            <p:nvPr/>
          </p:nvSpPr>
          <p:spPr>
            <a:xfrm>
              <a:off x="28747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091" y="1"/>
                  </a:moveTo>
                  <a:lnTo>
                    <a:pt x="0" y="2111"/>
                  </a:lnTo>
                  <a:lnTo>
                    <a:pt x="2091" y="4202"/>
                  </a:lnTo>
                  <a:lnTo>
                    <a:pt x="2538" y="3756"/>
                  </a:lnTo>
                  <a:lnTo>
                    <a:pt x="894" y="2111"/>
                  </a:lnTo>
                  <a:lnTo>
                    <a:pt x="2538" y="447"/>
                  </a:lnTo>
                  <a:lnTo>
                    <a:pt x="20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p85"/>
            <p:cNvSpPr/>
            <p:nvPr/>
          </p:nvSpPr>
          <p:spPr>
            <a:xfrm>
              <a:off x="27580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111" y="1"/>
                  </a:moveTo>
                  <a:lnTo>
                    <a:pt x="0" y="2111"/>
                  </a:lnTo>
                  <a:lnTo>
                    <a:pt x="2111" y="4202"/>
                  </a:lnTo>
                  <a:lnTo>
                    <a:pt x="2537" y="3756"/>
                  </a:lnTo>
                  <a:lnTo>
                    <a:pt x="893" y="2111"/>
                  </a:lnTo>
                  <a:lnTo>
                    <a:pt x="2537" y="447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85"/>
            <p:cNvSpPr/>
            <p:nvPr/>
          </p:nvSpPr>
          <p:spPr>
            <a:xfrm>
              <a:off x="2641350" y="846250"/>
              <a:ext cx="63975" cy="105075"/>
            </a:xfrm>
            <a:custGeom>
              <a:rect b="b" l="l" r="r" t="t"/>
              <a:pathLst>
                <a:path extrusionOk="0" h="4203" w="2559">
                  <a:moveTo>
                    <a:pt x="2112" y="1"/>
                  </a:moveTo>
                  <a:lnTo>
                    <a:pt x="1" y="2111"/>
                  </a:lnTo>
                  <a:lnTo>
                    <a:pt x="2112" y="4202"/>
                  </a:lnTo>
                  <a:lnTo>
                    <a:pt x="2558" y="3756"/>
                  </a:lnTo>
                  <a:lnTo>
                    <a:pt x="894" y="2111"/>
                  </a:lnTo>
                  <a:lnTo>
                    <a:pt x="2558" y="447"/>
                  </a:lnTo>
                  <a:lnTo>
                    <a:pt x="21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856" name="Google Shape;856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7350" y="1017725"/>
            <a:ext cx="8142100" cy="2001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57" name="Google Shape;857;p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7350" y="3071575"/>
            <a:ext cx="8142100" cy="19584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86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p86"/>
          <p:cNvSpPr/>
          <p:nvPr/>
        </p:nvSpPr>
        <p:spPr>
          <a:xfrm>
            <a:off x="477350" y="1187925"/>
            <a:ext cx="8319900" cy="3586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3" name="Google Shape;863;p8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Customized model: cnn</a:t>
            </a:r>
            <a:endParaRPr/>
          </a:p>
        </p:txBody>
      </p:sp>
      <p:grpSp>
        <p:nvGrpSpPr>
          <p:cNvPr id="864" name="Google Shape;864;p86"/>
          <p:cNvGrpSpPr/>
          <p:nvPr/>
        </p:nvGrpSpPr>
        <p:grpSpPr>
          <a:xfrm>
            <a:off x="230275" y="1090364"/>
            <a:ext cx="3397850" cy="187275"/>
            <a:chOff x="-3237675" y="-1132050"/>
            <a:chExt cx="3397850" cy="187275"/>
          </a:xfrm>
        </p:grpSpPr>
        <p:sp>
          <p:nvSpPr>
            <p:cNvPr id="865" name="Google Shape;865;p86"/>
            <p:cNvSpPr/>
            <p:nvPr/>
          </p:nvSpPr>
          <p:spPr>
            <a:xfrm>
              <a:off x="-378750" y="-1132050"/>
              <a:ext cx="130425" cy="187275"/>
            </a:xfrm>
            <a:custGeom>
              <a:rect b="b" l="l" r="r" t="t"/>
              <a:pathLst>
                <a:path extrusionOk="0" h="7491" w="5217">
                  <a:moveTo>
                    <a:pt x="4040" y="0"/>
                  </a:moveTo>
                  <a:lnTo>
                    <a:pt x="0" y="6800"/>
                  </a:lnTo>
                  <a:lnTo>
                    <a:pt x="1157" y="7490"/>
                  </a:lnTo>
                  <a:lnTo>
                    <a:pt x="5217" y="690"/>
                  </a:lnTo>
                  <a:lnTo>
                    <a:pt x="4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86"/>
            <p:cNvSpPr/>
            <p:nvPr/>
          </p:nvSpPr>
          <p:spPr>
            <a:xfrm>
              <a:off x="29725" y="-1132050"/>
              <a:ext cx="130450" cy="187275"/>
            </a:xfrm>
            <a:custGeom>
              <a:rect b="b" l="l" r="r" t="t"/>
              <a:pathLst>
                <a:path extrusionOk="0" h="7491" w="5218">
                  <a:moveTo>
                    <a:pt x="4040" y="0"/>
                  </a:moveTo>
                  <a:lnTo>
                    <a:pt x="1" y="6800"/>
                  </a:lnTo>
                  <a:lnTo>
                    <a:pt x="1158" y="7490"/>
                  </a:lnTo>
                  <a:lnTo>
                    <a:pt x="5217" y="690"/>
                  </a:lnTo>
                  <a:lnTo>
                    <a:pt x="4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86"/>
            <p:cNvSpPr/>
            <p:nvPr/>
          </p:nvSpPr>
          <p:spPr>
            <a:xfrm>
              <a:off x="-787250" y="-1132050"/>
              <a:ext cx="130450" cy="187275"/>
            </a:xfrm>
            <a:custGeom>
              <a:rect b="b" l="l" r="r" t="t"/>
              <a:pathLst>
                <a:path extrusionOk="0" h="7491" w="5218">
                  <a:moveTo>
                    <a:pt x="4040" y="0"/>
                  </a:moveTo>
                  <a:lnTo>
                    <a:pt x="1" y="6800"/>
                  </a:lnTo>
                  <a:lnTo>
                    <a:pt x="1158" y="7490"/>
                  </a:lnTo>
                  <a:lnTo>
                    <a:pt x="5217" y="690"/>
                  </a:lnTo>
                  <a:lnTo>
                    <a:pt x="4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86"/>
            <p:cNvSpPr/>
            <p:nvPr/>
          </p:nvSpPr>
          <p:spPr>
            <a:xfrm>
              <a:off x="-1195725" y="-1132050"/>
              <a:ext cx="130425" cy="187275"/>
            </a:xfrm>
            <a:custGeom>
              <a:rect b="b" l="l" r="r" t="t"/>
              <a:pathLst>
                <a:path extrusionOk="0" h="7491" w="5217">
                  <a:moveTo>
                    <a:pt x="4060" y="0"/>
                  </a:moveTo>
                  <a:lnTo>
                    <a:pt x="0" y="6800"/>
                  </a:lnTo>
                  <a:lnTo>
                    <a:pt x="1157" y="7490"/>
                  </a:lnTo>
                  <a:lnTo>
                    <a:pt x="5217" y="690"/>
                  </a:lnTo>
                  <a:lnTo>
                    <a:pt x="40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86"/>
            <p:cNvSpPr/>
            <p:nvPr/>
          </p:nvSpPr>
          <p:spPr>
            <a:xfrm>
              <a:off x="-1604225" y="-1132050"/>
              <a:ext cx="130450" cy="187275"/>
            </a:xfrm>
            <a:custGeom>
              <a:rect b="b" l="l" r="r" t="t"/>
              <a:pathLst>
                <a:path extrusionOk="0" h="7491" w="5218">
                  <a:moveTo>
                    <a:pt x="4060" y="0"/>
                  </a:moveTo>
                  <a:lnTo>
                    <a:pt x="1" y="6800"/>
                  </a:lnTo>
                  <a:lnTo>
                    <a:pt x="1158" y="7490"/>
                  </a:lnTo>
                  <a:lnTo>
                    <a:pt x="5217" y="690"/>
                  </a:lnTo>
                  <a:lnTo>
                    <a:pt x="40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86"/>
            <p:cNvSpPr/>
            <p:nvPr/>
          </p:nvSpPr>
          <p:spPr>
            <a:xfrm>
              <a:off x="-2012725" y="-1132050"/>
              <a:ext cx="130450" cy="187275"/>
            </a:xfrm>
            <a:custGeom>
              <a:rect b="b" l="l" r="r" t="t"/>
              <a:pathLst>
                <a:path extrusionOk="0" h="7491" w="5218">
                  <a:moveTo>
                    <a:pt x="4060" y="0"/>
                  </a:moveTo>
                  <a:lnTo>
                    <a:pt x="1" y="6800"/>
                  </a:lnTo>
                  <a:lnTo>
                    <a:pt x="1178" y="7490"/>
                  </a:lnTo>
                  <a:lnTo>
                    <a:pt x="5217" y="690"/>
                  </a:lnTo>
                  <a:lnTo>
                    <a:pt x="40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" name="Google Shape;871;p86"/>
            <p:cNvSpPr/>
            <p:nvPr/>
          </p:nvSpPr>
          <p:spPr>
            <a:xfrm>
              <a:off x="-2421200" y="-1132050"/>
              <a:ext cx="130425" cy="187275"/>
            </a:xfrm>
            <a:custGeom>
              <a:rect b="b" l="l" r="r" t="t"/>
              <a:pathLst>
                <a:path extrusionOk="0" h="7491" w="5217">
                  <a:moveTo>
                    <a:pt x="4060" y="0"/>
                  </a:moveTo>
                  <a:lnTo>
                    <a:pt x="0" y="6800"/>
                  </a:lnTo>
                  <a:lnTo>
                    <a:pt x="1178" y="7490"/>
                  </a:lnTo>
                  <a:lnTo>
                    <a:pt x="5217" y="690"/>
                  </a:lnTo>
                  <a:lnTo>
                    <a:pt x="40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" name="Google Shape;872;p86"/>
            <p:cNvSpPr/>
            <p:nvPr/>
          </p:nvSpPr>
          <p:spPr>
            <a:xfrm>
              <a:off x="-2829175" y="-1132050"/>
              <a:ext cx="129925" cy="187275"/>
            </a:xfrm>
            <a:custGeom>
              <a:rect b="b" l="l" r="r" t="t"/>
              <a:pathLst>
                <a:path extrusionOk="0" h="7491" w="5197">
                  <a:moveTo>
                    <a:pt x="4039" y="0"/>
                  </a:moveTo>
                  <a:lnTo>
                    <a:pt x="0" y="6800"/>
                  </a:lnTo>
                  <a:lnTo>
                    <a:pt x="1157" y="7490"/>
                  </a:lnTo>
                  <a:lnTo>
                    <a:pt x="5196" y="690"/>
                  </a:lnTo>
                  <a:lnTo>
                    <a:pt x="40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" name="Google Shape;873;p86"/>
            <p:cNvSpPr/>
            <p:nvPr/>
          </p:nvSpPr>
          <p:spPr>
            <a:xfrm>
              <a:off x="-3237675" y="-1132050"/>
              <a:ext cx="129925" cy="187275"/>
            </a:xfrm>
            <a:custGeom>
              <a:rect b="b" l="l" r="r" t="t"/>
              <a:pathLst>
                <a:path extrusionOk="0" h="7491" w="5197">
                  <a:moveTo>
                    <a:pt x="4040" y="0"/>
                  </a:moveTo>
                  <a:lnTo>
                    <a:pt x="0" y="6800"/>
                  </a:lnTo>
                  <a:lnTo>
                    <a:pt x="1157" y="7490"/>
                  </a:lnTo>
                  <a:lnTo>
                    <a:pt x="5197" y="690"/>
                  </a:lnTo>
                  <a:lnTo>
                    <a:pt x="4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74" name="Google Shape;874;p86"/>
          <p:cNvGrpSpPr/>
          <p:nvPr/>
        </p:nvGrpSpPr>
        <p:grpSpPr>
          <a:xfrm>
            <a:off x="7150273" y="4101646"/>
            <a:ext cx="2159530" cy="548628"/>
            <a:chOff x="2641350" y="846250"/>
            <a:chExt cx="413600" cy="105075"/>
          </a:xfrm>
        </p:grpSpPr>
        <p:sp>
          <p:nvSpPr>
            <p:cNvPr id="875" name="Google Shape;875;p86"/>
            <p:cNvSpPr/>
            <p:nvPr/>
          </p:nvSpPr>
          <p:spPr>
            <a:xfrm>
              <a:off x="2991475" y="846250"/>
              <a:ext cx="63475" cy="105075"/>
            </a:xfrm>
            <a:custGeom>
              <a:rect b="b" l="l" r="r" t="t"/>
              <a:pathLst>
                <a:path extrusionOk="0" h="4203" w="2539">
                  <a:moveTo>
                    <a:pt x="2092" y="1"/>
                  </a:moveTo>
                  <a:lnTo>
                    <a:pt x="1" y="2111"/>
                  </a:lnTo>
                  <a:lnTo>
                    <a:pt x="2092" y="4202"/>
                  </a:lnTo>
                  <a:lnTo>
                    <a:pt x="2538" y="3756"/>
                  </a:lnTo>
                  <a:lnTo>
                    <a:pt x="874" y="2111"/>
                  </a:lnTo>
                  <a:lnTo>
                    <a:pt x="2538" y="447"/>
                  </a:lnTo>
                  <a:lnTo>
                    <a:pt x="20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" name="Google Shape;876;p86"/>
            <p:cNvSpPr/>
            <p:nvPr/>
          </p:nvSpPr>
          <p:spPr>
            <a:xfrm>
              <a:off x="28747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091" y="1"/>
                  </a:moveTo>
                  <a:lnTo>
                    <a:pt x="0" y="2111"/>
                  </a:lnTo>
                  <a:lnTo>
                    <a:pt x="2091" y="4202"/>
                  </a:lnTo>
                  <a:lnTo>
                    <a:pt x="2538" y="3756"/>
                  </a:lnTo>
                  <a:lnTo>
                    <a:pt x="894" y="2111"/>
                  </a:lnTo>
                  <a:lnTo>
                    <a:pt x="2538" y="447"/>
                  </a:lnTo>
                  <a:lnTo>
                    <a:pt x="20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" name="Google Shape;877;p86"/>
            <p:cNvSpPr/>
            <p:nvPr/>
          </p:nvSpPr>
          <p:spPr>
            <a:xfrm>
              <a:off x="27580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111" y="1"/>
                  </a:moveTo>
                  <a:lnTo>
                    <a:pt x="0" y="2111"/>
                  </a:lnTo>
                  <a:lnTo>
                    <a:pt x="2111" y="4202"/>
                  </a:lnTo>
                  <a:lnTo>
                    <a:pt x="2537" y="3756"/>
                  </a:lnTo>
                  <a:lnTo>
                    <a:pt x="893" y="2111"/>
                  </a:lnTo>
                  <a:lnTo>
                    <a:pt x="2537" y="447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" name="Google Shape;878;p86"/>
            <p:cNvSpPr/>
            <p:nvPr/>
          </p:nvSpPr>
          <p:spPr>
            <a:xfrm>
              <a:off x="2641350" y="846250"/>
              <a:ext cx="63975" cy="105075"/>
            </a:xfrm>
            <a:custGeom>
              <a:rect b="b" l="l" r="r" t="t"/>
              <a:pathLst>
                <a:path extrusionOk="0" h="4203" w="2559">
                  <a:moveTo>
                    <a:pt x="2112" y="1"/>
                  </a:moveTo>
                  <a:lnTo>
                    <a:pt x="1" y="2111"/>
                  </a:lnTo>
                  <a:lnTo>
                    <a:pt x="2112" y="4202"/>
                  </a:lnTo>
                  <a:lnTo>
                    <a:pt x="2558" y="3756"/>
                  </a:lnTo>
                  <a:lnTo>
                    <a:pt x="894" y="2111"/>
                  </a:lnTo>
                  <a:lnTo>
                    <a:pt x="2558" y="447"/>
                  </a:lnTo>
                  <a:lnTo>
                    <a:pt x="21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879" name="Google Shape;879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1650" y="1601250"/>
            <a:ext cx="2353574" cy="3172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80" name="Google Shape;880;p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23983" y="1601250"/>
            <a:ext cx="2326292" cy="3172875"/>
          </a:xfrm>
          <a:prstGeom prst="rect">
            <a:avLst/>
          </a:prstGeom>
          <a:noFill/>
          <a:ln>
            <a:noFill/>
          </a:ln>
        </p:spPr>
      </p:pic>
      <p:sp>
        <p:nvSpPr>
          <p:cNvPr id="881" name="Google Shape;881;p86"/>
          <p:cNvSpPr/>
          <p:nvPr/>
        </p:nvSpPr>
        <p:spPr>
          <a:xfrm>
            <a:off x="477350" y="1187925"/>
            <a:ext cx="7784400" cy="443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Demo: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5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p87"/>
          <p:cNvSpPr/>
          <p:nvPr/>
        </p:nvSpPr>
        <p:spPr>
          <a:xfrm>
            <a:off x="3321625" y="1145125"/>
            <a:ext cx="5518500" cy="3743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887" name="Google Shape;887;p87"/>
          <p:cNvSpPr/>
          <p:nvPr/>
        </p:nvSpPr>
        <p:spPr>
          <a:xfrm>
            <a:off x="433425" y="1145125"/>
            <a:ext cx="2679600" cy="3743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888" name="Google Shape;888;p87"/>
          <p:cNvSpPr txBox="1"/>
          <p:nvPr>
            <p:ph idx="2" type="title"/>
          </p:nvPr>
        </p:nvSpPr>
        <p:spPr>
          <a:xfrm>
            <a:off x="620467" y="2489246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chemeClr val="accent1"/>
                </a:solidFill>
              </a:rPr>
              <a:t>ARchitecture</a:t>
            </a:r>
            <a:endParaRPr sz="3400">
              <a:solidFill>
                <a:schemeClr val="accent1"/>
              </a:solidFill>
            </a:endParaRPr>
          </a:p>
        </p:txBody>
      </p:sp>
      <p:sp>
        <p:nvSpPr>
          <p:cNvPr id="889" name="Google Shape;889;p87"/>
          <p:cNvSpPr txBox="1"/>
          <p:nvPr>
            <p:ph idx="1" type="subTitle"/>
          </p:nvPr>
        </p:nvSpPr>
        <p:spPr>
          <a:xfrm>
            <a:off x="620467" y="3316684"/>
            <a:ext cx="2305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hlink"/>
                </a:solidFill>
                <a:latin typeface="Raleway"/>
                <a:ea typeface="Raleway"/>
                <a:cs typeface="Raleway"/>
                <a:sym typeface="Raleway"/>
              </a:rPr>
              <a:t>InceptionV3 is a deep convolutional neural network (CNN) designed by Google.</a:t>
            </a:r>
            <a:endParaRPr/>
          </a:p>
        </p:txBody>
      </p:sp>
      <p:sp>
        <p:nvSpPr>
          <p:cNvPr id="890" name="Google Shape;890;p87"/>
          <p:cNvSpPr txBox="1"/>
          <p:nvPr>
            <p:ph idx="4" type="subTitle"/>
          </p:nvPr>
        </p:nvSpPr>
        <p:spPr>
          <a:xfrm>
            <a:off x="3599025" y="1885600"/>
            <a:ext cx="2831400" cy="293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Raleway"/>
                <a:ea typeface="Raleway"/>
                <a:cs typeface="Raleway"/>
                <a:sym typeface="Raleway"/>
              </a:rPr>
              <a:t>High Accuracy: </a:t>
            </a:r>
            <a:r>
              <a:rPr lang="en">
                <a:solidFill>
                  <a:schemeClr val="hlink"/>
                </a:solidFill>
                <a:latin typeface="Raleway"/>
                <a:ea typeface="Raleway"/>
                <a:cs typeface="Raleway"/>
                <a:sym typeface="Raleway"/>
              </a:rPr>
              <a:t>InceptionV3 has demonstrated excellent performance on a variety of image classification tasks, making it well-suited for gender classification on the CelebA dataset.</a:t>
            </a:r>
            <a:endParaRPr>
              <a:solidFill>
                <a:schemeClr val="hlink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Raleway"/>
                <a:ea typeface="Raleway"/>
                <a:cs typeface="Raleway"/>
                <a:sym typeface="Raleway"/>
              </a:rPr>
              <a:t>Scalability:</a:t>
            </a:r>
            <a:r>
              <a:rPr lang="en">
                <a:solidFill>
                  <a:schemeClr val="hlink"/>
                </a:solidFill>
                <a:latin typeface="Raleway"/>
                <a:ea typeface="Raleway"/>
                <a:cs typeface="Raleway"/>
                <a:sym typeface="Raleway"/>
              </a:rPr>
              <a:t> InceptionV3 can handle large-scale datasets like CelebA with many images and attributes, making it versatile for extensive facial attribute analysis.</a:t>
            </a:r>
            <a:endParaRPr/>
          </a:p>
        </p:txBody>
      </p:sp>
      <p:sp>
        <p:nvSpPr>
          <p:cNvPr id="891" name="Google Shape;891;p87"/>
          <p:cNvSpPr txBox="1"/>
          <p:nvPr>
            <p:ph idx="4294967295" type="title"/>
          </p:nvPr>
        </p:nvSpPr>
        <p:spPr>
          <a:xfrm>
            <a:off x="6883800" y="1372800"/>
            <a:ext cx="1165800" cy="40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</a:t>
            </a:r>
            <a:endParaRPr/>
          </a:p>
        </p:txBody>
      </p:sp>
      <p:grpSp>
        <p:nvGrpSpPr>
          <p:cNvPr id="892" name="Google Shape;892;p87"/>
          <p:cNvGrpSpPr/>
          <p:nvPr/>
        </p:nvGrpSpPr>
        <p:grpSpPr>
          <a:xfrm>
            <a:off x="948654" y="1293020"/>
            <a:ext cx="755358" cy="191930"/>
            <a:chOff x="2641350" y="846250"/>
            <a:chExt cx="413600" cy="105075"/>
          </a:xfrm>
        </p:grpSpPr>
        <p:sp>
          <p:nvSpPr>
            <p:cNvPr id="893" name="Google Shape;893;p87"/>
            <p:cNvSpPr/>
            <p:nvPr/>
          </p:nvSpPr>
          <p:spPr>
            <a:xfrm>
              <a:off x="2991475" y="846250"/>
              <a:ext cx="63475" cy="105075"/>
            </a:xfrm>
            <a:custGeom>
              <a:rect b="b" l="l" r="r" t="t"/>
              <a:pathLst>
                <a:path extrusionOk="0" h="4203" w="2539">
                  <a:moveTo>
                    <a:pt x="2092" y="1"/>
                  </a:moveTo>
                  <a:lnTo>
                    <a:pt x="1" y="2111"/>
                  </a:lnTo>
                  <a:lnTo>
                    <a:pt x="2092" y="4202"/>
                  </a:lnTo>
                  <a:lnTo>
                    <a:pt x="2538" y="3756"/>
                  </a:lnTo>
                  <a:lnTo>
                    <a:pt x="874" y="2111"/>
                  </a:lnTo>
                  <a:lnTo>
                    <a:pt x="2538" y="447"/>
                  </a:lnTo>
                  <a:lnTo>
                    <a:pt x="20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" name="Google Shape;894;p87"/>
            <p:cNvSpPr/>
            <p:nvPr/>
          </p:nvSpPr>
          <p:spPr>
            <a:xfrm>
              <a:off x="28747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091" y="1"/>
                  </a:moveTo>
                  <a:lnTo>
                    <a:pt x="0" y="2111"/>
                  </a:lnTo>
                  <a:lnTo>
                    <a:pt x="2091" y="4202"/>
                  </a:lnTo>
                  <a:lnTo>
                    <a:pt x="2538" y="3756"/>
                  </a:lnTo>
                  <a:lnTo>
                    <a:pt x="894" y="2111"/>
                  </a:lnTo>
                  <a:lnTo>
                    <a:pt x="2538" y="447"/>
                  </a:lnTo>
                  <a:lnTo>
                    <a:pt x="20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" name="Google Shape;895;p87"/>
            <p:cNvSpPr/>
            <p:nvPr/>
          </p:nvSpPr>
          <p:spPr>
            <a:xfrm>
              <a:off x="27580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111" y="1"/>
                  </a:moveTo>
                  <a:lnTo>
                    <a:pt x="0" y="2111"/>
                  </a:lnTo>
                  <a:lnTo>
                    <a:pt x="2111" y="4202"/>
                  </a:lnTo>
                  <a:lnTo>
                    <a:pt x="2537" y="3756"/>
                  </a:lnTo>
                  <a:lnTo>
                    <a:pt x="893" y="2111"/>
                  </a:lnTo>
                  <a:lnTo>
                    <a:pt x="2537" y="447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" name="Google Shape;896;p87"/>
            <p:cNvSpPr/>
            <p:nvPr/>
          </p:nvSpPr>
          <p:spPr>
            <a:xfrm>
              <a:off x="2641350" y="846250"/>
              <a:ext cx="63975" cy="105075"/>
            </a:xfrm>
            <a:custGeom>
              <a:rect b="b" l="l" r="r" t="t"/>
              <a:pathLst>
                <a:path extrusionOk="0" h="4203" w="2559">
                  <a:moveTo>
                    <a:pt x="2112" y="1"/>
                  </a:moveTo>
                  <a:lnTo>
                    <a:pt x="1" y="2111"/>
                  </a:lnTo>
                  <a:lnTo>
                    <a:pt x="2112" y="4202"/>
                  </a:lnTo>
                  <a:lnTo>
                    <a:pt x="2558" y="3756"/>
                  </a:lnTo>
                  <a:lnTo>
                    <a:pt x="894" y="2111"/>
                  </a:lnTo>
                  <a:lnTo>
                    <a:pt x="2558" y="447"/>
                  </a:lnTo>
                  <a:lnTo>
                    <a:pt x="21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7" name="Google Shape;897;p8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pretrained model: InceptionV3</a:t>
            </a:r>
            <a:endParaRPr/>
          </a:p>
        </p:txBody>
      </p:sp>
      <p:sp>
        <p:nvSpPr>
          <p:cNvPr id="898" name="Google Shape;898;p87"/>
          <p:cNvSpPr/>
          <p:nvPr/>
        </p:nvSpPr>
        <p:spPr>
          <a:xfrm>
            <a:off x="1606132" y="1640892"/>
            <a:ext cx="493786" cy="548617"/>
          </a:xfrm>
          <a:custGeom>
            <a:rect b="b" l="l" r="r" t="t"/>
            <a:pathLst>
              <a:path extrusionOk="0" h="19326" w="17058">
                <a:moveTo>
                  <a:pt x="15013" y="2021"/>
                </a:moveTo>
                <a:lnTo>
                  <a:pt x="11577" y="5741"/>
                </a:lnTo>
                <a:cubicBezTo>
                  <a:pt x="11378" y="5958"/>
                  <a:pt x="11378" y="6290"/>
                  <a:pt x="11577" y="6507"/>
                </a:cubicBezTo>
                <a:lnTo>
                  <a:pt x="15013" y="10230"/>
                </a:lnTo>
                <a:lnTo>
                  <a:pt x="3195" y="10230"/>
                </a:lnTo>
                <a:lnTo>
                  <a:pt x="3195" y="2021"/>
                </a:lnTo>
                <a:close/>
                <a:moveTo>
                  <a:pt x="1716" y="1133"/>
                </a:moveTo>
                <a:cubicBezTo>
                  <a:pt x="1906" y="1136"/>
                  <a:pt x="2060" y="1290"/>
                  <a:pt x="2063" y="1480"/>
                </a:cubicBezTo>
                <a:lnTo>
                  <a:pt x="2063" y="17846"/>
                </a:lnTo>
                <a:cubicBezTo>
                  <a:pt x="2060" y="18036"/>
                  <a:pt x="1906" y="18190"/>
                  <a:pt x="1716" y="18193"/>
                </a:cubicBezTo>
                <a:lnTo>
                  <a:pt x="1483" y="18193"/>
                </a:lnTo>
                <a:cubicBezTo>
                  <a:pt x="1290" y="18190"/>
                  <a:pt x="1136" y="18036"/>
                  <a:pt x="1133" y="17846"/>
                </a:cubicBezTo>
                <a:lnTo>
                  <a:pt x="1133" y="1480"/>
                </a:lnTo>
                <a:cubicBezTo>
                  <a:pt x="1136" y="1290"/>
                  <a:pt x="1290" y="1136"/>
                  <a:pt x="1483" y="1133"/>
                </a:cubicBezTo>
                <a:close/>
                <a:moveTo>
                  <a:pt x="1483" y="1"/>
                </a:moveTo>
                <a:cubicBezTo>
                  <a:pt x="665" y="1"/>
                  <a:pt x="4" y="665"/>
                  <a:pt x="1" y="1480"/>
                </a:cubicBezTo>
                <a:lnTo>
                  <a:pt x="1" y="17846"/>
                </a:lnTo>
                <a:cubicBezTo>
                  <a:pt x="4" y="18661"/>
                  <a:pt x="665" y="19325"/>
                  <a:pt x="1483" y="19325"/>
                </a:cubicBezTo>
                <a:lnTo>
                  <a:pt x="1716" y="19325"/>
                </a:lnTo>
                <a:cubicBezTo>
                  <a:pt x="2531" y="19325"/>
                  <a:pt x="3195" y="18661"/>
                  <a:pt x="3195" y="17846"/>
                </a:cubicBezTo>
                <a:lnTo>
                  <a:pt x="3195" y="11363"/>
                </a:lnTo>
                <a:lnTo>
                  <a:pt x="16306" y="11363"/>
                </a:lnTo>
                <a:cubicBezTo>
                  <a:pt x="16801" y="11360"/>
                  <a:pt x="17058" y="10774"/>
                  <a:pt x="16722" y="10412"/>
                </a:cubicBezTo>
                <a:lnTo>
                  <a:pt x="12764" y="6124"/>
                </a:lnTo>
                <a:lnTo>
                  <a:pt x="16722" y="1836"/>
                </a:lnTo>
                <a:cubicBezTo>
                  <a:pt x="16873" y="1673"/>
                  <a:pt x="16916" y="1432"/>
                  <a:pt x="16825" y="1226"/>
                </a:cubicBezTo>
                <a:cubicBezTo>
                  <a:pt x="16734" y="1021"/>
                  <a:pt x="16532" y="885"/>
                  <a:pt x="16306" y="885"/>
                </a:cubicBezTo>
                <a:lnTo>
                  <a:pt x="3071" y="885"/>
                </a:lnTo>
                <a:cubicBezTo>
                  <a:pt x="2833" y="348"/>
                  <a:pt x="2302" y="1"/>
                  <a:pt x="171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5D74"/>
              </a:solidFill>
            </a:endParaRPr>
          </a:p>
        </p:txBody>
      </p:sp>
      <p:sp>
        <p:nvSpPr>
          <p:cNvPr id="899" name="Google Shape;899;p87"/>
          <p:cNvSpPr/>
          <p:nvPr/>
        </p:nvSpPr>
        <p:spPr>
          <a:xfrm>
            <a:off x="1446525" y="2010098"/>
            <a:ext cx="401700" cy="401700"/>
          </a:xfrm>
          <a:prstGeom prst="ellipse">
            <a:avLst/>
          </a:prstGeom>
          <a:solidFill>
            <a:srgbClr val="718AC6">
              <a:alpha val="383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0" name="Google Shape;900;p87"/>
          <p:cNvSpPr txBox="1"/>
          <p:nvPr>
            <p:ph idx="4" type="subTitle"/>
          </p:nvPr>
        </p:nvSpPr>
        <p:spPr>
          <a:xfrm>
            <a:off x="6707475" y="2799825"/>
            <a:ext cx="2014200" cy="90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Raleway"/>
                <a:ea typeface="Raleway"/>
                <a:cs typeface="Raleway"/>
                <a:sym typeface="Raleway"/>
              </a:rPr>
              <a:t>Complexity: </a:t>
            </a:r>
            <a:r>
              <a:rPr lang="en">
                <a:solidFill>
                  <a:schemeClr val="hlink"/>
                </a:solidFill>
                <a:latin typeface="Raleway"/>
                <a:ea typeface="Raleway"/>
                <a:cs typeface="Raleway"/>
                <a:sym typeface="Raleway"/>
              </a:rPr>
              <a:t>The architecture is complex, with multiple types of convolutions and pooling operations within each module, making it harder to implement and tune compared to simpler models.</a:t>
            </a:r>
            <a:endParaRPr>
              <a:solidFill>
                <a:schemeClr val="hlink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1" name="Google Shape;901;p87"/>
          <p:cNvSpPr/>
          <p:nvPr/>
        </p:nvSpPr>
        <p:spPr>
          <a:xfrm>
            <a:off x="3704175" y="1332910"/>
            <a:ext cx="401700" cy="401700"/>
          </a:xfrm>
          <a:prstGeom prst="ellipse">
            <a:avLst/>
          </a:prstGeom>
          <a:solidFill>
            <a:srgbClr val="718AC6">
              <a:alpha val="383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2" name="Google Shape;902;p87"/>
          <p:cNvSpPr/>
          <p:nvPr/>
        </p:nvSpPr>
        <p:spPr>
          <a:xfrm>
            <a:off x="6776925" y="1483898"/>
            <a:ext cx="401700" cy="401700"/>
          </a:xfrm>
          <a:prstGeom prst="ellipse">
            <a:avLst/>
          </a:prstGeom>
          <a:solidFill>
            <a:srgbClr val="718AC6">
              <a:alpha val="383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3" name="Google Shape;903;p87"/>
          <p:cNvSpPr txBox="1"/>
          <p:nvPr>
            <p:ph idx="4294967295" type="title"/>
          </p:nvPr>
        </p:nvSpPr>
        <p:spPr>
          <a:xfrm>
            <a:off x="3835800" y="1412675"/>
            <a:ext cx="1165800" cy="40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</a:t>
            </a:r>
            <a:r>
              <a:rPr lang="en"/>
              <a:t>S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7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p88"/>
          <p:cNvSpPr txBox="1"/>
          <p:nvPr>
            <p:ph type="title"/>
          </p:nvPr>
        </p:nvSpPr>
        <p:spPr>
          <a:xfrm>
            <a:off x="1792008" y="1566450"/>
            <a:ext cx="5565300" cy="201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09" name="Google Shape;909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42925"/>
            <a:ext cx="9144000" cy="4057650"/>
          </a:xfrm>
          <a:prstGeom prst="rect">
            <a:avLst/>
          </a:prstGeom>
          <a:noFill/>
          <a:ln>
            <a:noFill/>
          </a:ln>
        </p:spPr>
      </p:pic>
      <p:sp>
        <p:nvSpPr>
          <p:cNvPr id="910" name="Google Shape;910;p88"/>
          <p:cNvSpPr txBox="1"/>
          <p:nvPr/>
        </p:nvSpPr>
        <p:spPr>
          <a:xfrm>
            <a:off x="466825" y="4578950"/>
            <a:ext cx="8418600" cy="2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</a:rPr>
              <a:t>Figure from: </a:t>
            </a:r>
            <a:r>
              <a:rPr lang="en" sz="1000">
                <a:solidFill>
                  <a:schemeClr val="lt1"/>
                </a:solidFill>
              </a:rPr>
              <a:t>Szegedy, Christian, Vincent Vanhoucke, Sergey Ioffe, Jon Shlens, and Zbigniew Wojna, 2016</a:t>
            </a:r>
            <a:endParaRPr sz="9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914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p89"/>
          <p:cNvSpPr/>
          <p:nvPr/>
        </p:nvSpPr>
        <p:spPr>
          <a:xfrm>
            <a:off x="489825" y="1187925"/>
            <a:ext cx="8319900" cy="3586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916" name="Google Shape;916;p89"/>
          <p:cNvSpPr txBox="1"/>
          <p:nvPr>
            <p:ph idx="15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pretrained model: InceptionV3</a:t>
            </a:r>
            <a:endParaRPr/>
          </a:p>
        </p:txBody>
      </p:sp>
      <p:grpSp>
        <p:nvGrpSpPr>
          <p:cNvPr id="917" name="Google Shape;917;p89"/>
          <p:cNvGrpSpPr/>
          <p:nvPr/>
        </p:nvGrpSpPr>
        <p:grpSpPr>
          <a:xfrm>
            <a:off x="230275" y="1090364"/>
            <a:ext cx="3397850" cy="187275"/>
            <a:chOff x="-3237675" y="-1132050"/>
            <a:chExt cx="3397850" cy="187275"/>
          </a:xfrm>
        </p:grpSpPr>
        <p:sp>
          <p:nvSpPr>
            <p:cNvPr id="918" name="Google Shape;918;p89"/>
            <p:cNvSpPr/>
            <p:nvPr/>
          </p:nvSpPr>
          <p:spPr>
            <a:xfrm>
              <a:off x="-378750" y="-1132050"/>
              <a:ext cx="130425" cy="187275"/>
            </a:xfrm>
            <a:custGeom>
              <a:rect b="b" l="l" r="r" t="t"/>
              <a:pathLst>
                <a:path extrusionOk="0" h="7491" w="5217">
                  <a:moveTo>
                    <a:pt x="4040" y="0"/>
                  </a:moveTo>
                  <a:lnTo>
                    <a:pt x="0" y="6800"/>
                  </a:lnTo>
                  <a:lnTo>
                    <a:pt x="1157" y="7490"/>
                  </a:lnTo>
                  <a:lnTo>
                    <a:pt x="5217" y="690"/>
                  </a:lnTo>
                  <a:lnTo>
                    <a:pt x="4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" name="Google Shape;919;p89"/>
            <p:cNvSpPr/>
            <p:nvPr/>
          </p:nvSpPr>
          <p:spPr>
            <a:xfrm>
              <a:off x="29725" y="-1132050"/>
              <a:ext cx="130450" cy="187275"/>
            </a:xfrm>
            <a:custGeom>
              <a:rect b="b" l="l" r="r" t="t"/>
              <a:pathLst>
                <a:path extrusionOk="0" h="7491" w="5218">
                  <a:moveTo>
                    <a:pt x="4040" y="0"/>
                  </a:moveTo>
                  <a:lnTo>
                    <a:pt x="1" y="6800"/>
                  </a:lnTo>
                  <a:lnTo>
                    <a:pt x="1158" y="7490"/>
                  </a:lnTo>
                  <a:lnTo>
                    <a:pt x="5217" y="690"/>
                  </a:lnTo>
                  <a:lnTo>
                    <a:pt x="4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" name="Google Shape;920;p89"/>
            <p:cNvSpPr/>
            <p:nvPr/>
          </p:nvSpPr>
          <p:spPr>
            <a:xfrm>
              <a:off x="-787250" y="-1132050"/>
              <a:ext cx="130450" cy="187275"/>
            </a:xfrm>
            <a:custGeom>
              <a:rect b="b" l="l" r="r" t="t"/>
              <a:pathLst>
                <a:path extrusionOk="0" h="7491" w="5218">
                  <a:moveTo>
                    <a:pt x="4040" y="0"/>
                  </a:moveTo>
                  <a:lnTo>
                    <a:pt x="1" y="6800"/>
                  </a:lnTo>
                  <a:lnTo>
                    <a:pt x="1158" y="7490"/>
                  </a:lnTo>
                  <a:lnTo>
                    <a:pt x="5217" y="690"/>
                  </a:lnTo>
                  <a:lnTo>
                    <a:pt x="4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" name="Google Shape;921;p89"/>
            <p:cNvSpPr/>
            <p:nvPr/>
          </p:nvSpPr>
          <p:spPr>
            <a:xfrm>
              <a:off x="-1195725" y="-1132050"/>
              <a:ext cx="130425" cy="187275"/>
            </a:xfrm>
            <a:custGeom>
              <a:rect b="b" l="l" r="r" t="t"/>
              <a:pathLst>
                <a:path extrusionOk="0" h="7491" w="5217">
                  <a:moveTo>
                    <a:pt x="4060" y="0"/>
                  </a:moveTo>
                  <a:lnTo>
                    <a:pt x="0" y="6800"/>
                  </a:lnTo>
                  <a:lnTo>
                    <a:pt x="1157" y="7490"/>
                  </a:lnTo>
                  <a:lnTo>
                    <a:pt x="5217" y="690"/>
                  </a:lnTo>
                  <a:lnTo>
                    <a:pt x="40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" name="Google Shape;922;p89"/>
            <p:cNvSpPr/>
            <p:nvPr/>
          </p:nvSpPr>
          <p:spPr>
            <a:xfrm>
              <a:off x="-1604225" y="-1132050"/>
              <a:ext cx="130450" cy="187275"/>
            </a:xfrm>
            <a:custGeom>
              <a:rect b="b" l="l" r="r" t="t"/>
              <a:pathLst>
                <a:path extrusionOk="0" h="7491" w="5218">
                  <a:moveTo>
                    <a:pt x="4060" y="0"/>
                  </a:moveTo>
                  <a:lnTo>
                    <a:pt x="1" y="6800"/>
                  </a:lnTo>
                  <a:lnTo>
                    <a:pt x="1158" y="7490"/>
                  </a:lnTo>
                  <a:lnTo>
                    <a:pt x="5217" y="690"/>
                  </a:lnTo>
                  <a:lnTo>
                    <a:pt x="40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" name="Google Shape;923;p89"/>
            <p:cNvSpPr/>
            <p:nvPr/>
          </p:nvSpPr>
          <p:spPr>
            <a:xfrm>
              <a:off x="-2012725" y="-1132050"/>
              <a:ext cx="130450" cy="187275"/>
            </a:xfrm>
            <a:custGeom>
              <a:rect b="b" l="l" r="r" t="t"/>
              <a:pathLst>
                <a:path extrusionOk="0" h="7491" w="5218">
                  <a:moveTo>
                    <a:pt x="4060" y="0"/>
                  </a:moveTo>
                  <a:lnTo>
                    <a:pt x="1" y="6800"/>
                  </a:lnTo>
                  <a:lnTo>
                    <a:pt x="1178" y="7490"/>
                  </a:lnTo>
                  <a:lnTo>
                    <a:pt x="5217" y="690"/>
                  </a:lnTo>
                  <a:lnTo>
                    <a:pt x="40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" name="Google Shape;924;p89"/>
            <p:cNvSpPr/>
            <p:nvPr/>
          </p:nvSpPr>
          <p:spPr>
            <a:xfrm>
              <a:off x="-2421200" y="-1132050"/>
              <a:ext cx="130425" cy="187275"/>
            </a:xfrm>
            <a:custGeom>
              <a:rect b="b" l="l" r="r" t="t"/>
              <a:pathLst>
                <a:path extrusionOk="0" h="7491" w="5217">
                  <a:moveTo>
                    <a:pt x="4060" y="0"/>
                  </a:moveTo>
                  <a:lnTo>
                    <a:pt x="0" y="6800"/>
                  </a:lnTo>
                  <a:lnTo>
                    <a:pt x="1178" y="7490"/>
                  </a:lnTo>
                  <a:lnTo>
                    <a:pt x="5217" y="690"/>
                  </a:lnTo>
                  <a:lnTo>
                    <a:pt x="40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" name="Google Shape;925;p89"/>
            <p:cNvSpPr/>
            <p:nvPr/>
          </p:nvSpPr>
          <p:spPr>
            <a:xfrm>
              <a:off x="-2829175" y="-1132050"/>
              <a:ext cx="129925" cy="187275"/>
            </a:xfrm>
            <a:custGeom>
              <a:rect b="b" l="l" r="r" t="t"/>
              <a:pathLst>
                <a:path extrusionOk="0" h="7491" w="5197">
                  <a:moveTo>
                    <a:pt x="4039" y="0"/>
                  </a:moveTo>
                  <a:lnTo>
                    <a:pt x="0" y="6800"/>
                  </a:lnTo>
                  <a:lnTo>
                    <a:pt x="1157" y="7490"/>
                  </a:lnTo>
                  <a:lnTo>
                    <a:pt x="5196" y="690"/>
                  </a:lnTo>
                  <a:lnTo>
                    <a:pt x="40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" name="Google Shape;926;p89"/>
            <p:cNvSpPr/>
            <p:nvPr/>
          </p:nvSpPr>
          <p:spPr>
            <a:xfrm>
              <a:off x="-3237675" y="-1132050"/>
              <a:ext cx="129925" cy="187275"/>
            </a:xfrm>
            <a:custGeom>
              <a:rect b="b" l="l" r="r" t="t"/>
              <a:pathLst>
                <a:path extrusionOk="0" h="7491" w="5197">
                  <a:moveTo>
                    <a:pt x="4040" y="0"/>
                  </a:moveTo>
                  <a:lnTo>
                    <a:pt x="0" y="6800"/>
                  </a:lnTo>
                  <a:lnTo>
                    <a:pt x="1157" y="7490"/>
                  </a:lnTo>
                  <a:lnTo>
                    <a:pt x="5197" y="690"/>
                  </a:lnTo>
                  <a:lnTo>
                    <a:pt x="4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27" name="Google Shape;927;p89"/>
          <p:cNvGrpSpPr/>
          <p:nvPr/>
        </p:nvGrpSpPr>
        <p:grpSpPr>
          <a:xfrm>
            <a:off x="7150273" y="4101646"/>
            <a:ext cx="2159530" cy="548628"/>
            <a:chOff x="2641350" y="846250"/>
            <a:chExt cx="413600" cy="105075"/>
          </a:xfrm>
        </p:grpSpPr>
        <p:sp>
          <p:nvSpPr>
            <p:cNvPr id="928" name="Google Shape;928;p89"/>
            <p:cNvSpPr/>
            <p:nvPr/>
          </p:nvSpPr>
          <p:spPr>
            <a:xfrm>
              <a:off x="2991475" y="846250"/>
              <a:ext cx="63475" cy="105075"/>
            </a:xfrm>
            <a:custGeom>
              <a:rect b="b" l="l" r="r" t="t"/>
              <a:pathLst>
                <a:path extrusionOk="0" h="4203" w="2539">
                  <a:moveTo>
                    <a:pt x="2092" y="1"/>
                  </a:moveTo>
                  <a:lnTo>
                    <a:pt x="1" y="2111"/>
                  </a:lnTo>
                  <a:lnTo>
                    <a:pt x="2092" y="4202"/>
                  </a:lnTo>
                  <a:lnTo>
                    <a:pt x="2538" y="3756"/>
                  </a:lnTo>
                  <a:lnTo>
                    <a:pt x="874" y="2111"/>
                  </a:lnTo>
                  <a:lnTo>
                    <a:pt x="2538" y="447"/>
                  </a:lnTo>
                  <a:lnTo>
                    <a:pt x="20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" name="Google Shape;929;p89"/>
            <p:cNvSpPr/>
            <p:nvPr/>
          </p:nvSpPr>
          <p:spPr>
            <a:xfrm>
              <a:off x="28747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091" y="1"/>
                  </a:moveTo>
                  <a:lnTo>
                    <a:pt x="0" y="2111"/>
                  </a:lnTo>
                  <a:lnTo>
                    <a:pt x="2091" y="4202"/>
                  </a:lnTo>
                  <a:lnTo>
                    <a:pt x="2538" y="3756"/>
                  </a:lnTo>
                  <a:lnTo>
                    <a:pt x="894" y="2111"/>
                  </a:lnTo>
                  <a:lnTo>
                    <a:pt x="2538" y="447"/>
                  </a:lnTo>
                  <a:lnTo>
                    <a:pt x="20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" name="Google Shape;930;p89"/>
            <p:cNvSpPr/>
            <p:nvPr/>
          </p:nvSpPr>
          <p:spPr>
            <a:xfrm>
              <a:off x="27580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111" y="1"/>
                  </a:moveTo>
                  <a:lnTo>
                    <a:pt x="0" y="2111"/>
                  </a:lnTo>
                  <a:lnTo>
                    <a:pt x="2111" y="4202"/>
                  </a:lnTo>
                  <a:lnTo>
                    <a:pt x="2537" y="3756"/>
                  </a:lnTo>
                  <a:lnTo>
                    <a:pt x="893" y="2111"/>
                  </a:lnTo>
                  <a:lnTo>
                    <a:pt x="2537" y="447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" name="Google Shape;931;p89"/>
            <p:cNvSpPr/>
            <p:nvPr/>
          </p:nvSpPr>
          <p:spPr>
            <a:xfrm>
              <a:off x="2641350" y="846250"/>
              <a:ext cx="63975" cy="105075"/>
            </a:xfrm>
            <a:custGeom>
              <a:rect b="b" l="l" r="r" t="t"/>
              <a:pathLst>
                <a:path extrusionOk="0" h="4203" w="2559">
                  <a:moveTo>
                    <a:pt x="2112" y="1"/>
                  </a:moveTo>
                  <a:lnTo>
                    <a:pt x="1" y="2111"/>
                  </a:lnTo>
                  <a:lnTo>
                    <a:pt x="2112" y="4202"/>
                  </a:lnTo>
                  <a:lnTo>
                    <a:pt x="2558" y="3756"/>
                  </a:lnTo>
                  <a:lnTo>
                    <a:pt x="894" y="2111"/>
                  </a:lnTo>
                  <a:lnTo>
                    <a:pt x="2558" y="447"/>
                  </a:lnTo>
                  <a:lnTo>
                    <a:pt x="21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932" name="Google Shape;932;p89"/>
          <p:cNvPicPr preferRelativeResize="0"/>
          <p:nvPr/>
        </p:nvPicPr>
        <p:blipFill rotWithShape="1">
          <a:blip r:embed="rId3">
            <a:alphaModFix/>
          </a:blip>
          <a:srcRect b="0" l="5350" r="3657" t="0"/>
          <a:stretch/>
        </p:blipFill>
        <p:spPr>
          <a:xfrm>
            <a:off x="489825" y="1017725"/>
            <a:ext cx="8319899" cy="203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3" name="Google Shape;933;p89"/>
          <p:cNvPicPr preferRelativeResize="0"/>
          <p:nvPr/>
        </p:nvPicPr>
        <p:blipFill rotWithShape="1">
          <a:blip r:embed="rId4">
            <a:alphaModFix/>
          </a:blip>
          <a:srcRect b="0" l="5359" r="3648" t="0"/>
          <a:stretch/>
        </p:blipFill>
        <p:spPr>
          <a:xfrm>
            <a:off x="489825" y="3049725"/>
            <a:ext cx="8319899" cy="209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937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Google Shape;938;p90"/>
          <p:cNvSpPr/>
          <p:nvPr/>
        </p:nvSpPr>
        <p:spPr>
          <a:xfrm>
            <a:off x="720000" y="1582200"/>
            <a:ext cx="7784400" cy="443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Demo: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939" name="Google Shape;939;p9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pretrained model: InceptionV3</a:t>
            </a:r>
            <a:endParaRPr/>
          </a:p>
        </p:txBody>
      </p:sp>
      <p:grpSp>
        <p:nvGrpSpPr>
          <p:cNvPr id="940" name="Google Shape;940;p90"/>
          <p:cNvGrpSpPr/>
          <p:nvPr/>
        </p:nvGrpSpPr>
        <p:grpSpPr>
          <a:xfrm>
            <a:off x="230275" y="1090364"/>
            <a:ext cx="3397850" cy="187275"/>
            <a:chOff x="-3237675" y="-1132050"/>
            <a:chExt cx="3397850" cy="187275"/>
          </a:xfrm>
        </p:grpSpPr>
        <p:sp>
          <p:nvSpPr>
            <p:cNvPr id="941" name="Google Shape;941;p90"/>
            <p:cNvSpPr/>
            <p:nvPr/>
          </p:nvSpPr>
          <p:spPr>
            <a:xfrm>
              <a:off x="-378750" y="-1132050"/>
              <a:ext cx="130425" cy="187275"/>
            </a:xfrm>
            <a:custGeom>
              <a:rect b="b" l="l" r="r" t="t"/>
              <a:pathLst>
                <a:path extrusionOk="0" h="7491" w="5217">
                  <a:moveTo>
                    <a:pt x="4040" y="0"/>
                  </a:moveTo>
                  <a:lnTo>
                    <a:pt x="0" y="6800"/>
                  </a:lnTo>
                  <a:lnTo>
                    <a:pt x="1157" y="7490"/>
                  </a:lnTo>
                  <a:lnTo>
                    <a:pt x="5217" y="690"/>
                  </a:lnTo>
                  <a:lnTo>
                    <a:pt x="4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" name="Google Shape;942;p90"/>
            <p:cNvSpPr/>
            <p:nvPr/>
          </p:nvSpPr>
          <p:spPr>
            <a:xfrm>
              <a:off x="29725" y="-1132050"/>
              <a:ext cx="130450" cy="187275"/>
            </a:xfrm>
            <a:custGeom>
              <a:rect b="b" l="l" r="r" t="t"/>
              <a:pathLst>
                <a:path extrusionOk="0" h="7491" w="5218">
                  <a:moveTo>
                    <a:pt x="4040" y="0"/>
                  </a:moveTo>
                  <a:lnTo>
                    <a:pt x="1" y="6800"/>
                  </a:lnTo>
                  <a:lnTo>
                    <a:pt x="1158" y="7490"/>
                  </a:lnTo>
                  <a:lnTo>
                    <a:pt x="5217" y="690"/>
                  </a:lnTo>
                  <a:lnTo>
                    <a:pt x="4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" name="Google Shape;943;p90"/>
            <p:cNvSpPr/>
            <p:nvPr/>
          </p:nvSpPr>
          <p:spPr>
            <a:xfrm>
              <a:off x="-787250" y="-1132050"/>
              <a:ext cx="130450" cy="187275"/>
            </a:xfrm>
            <a:custGeom>
              <a:rect b="b" l="l" r="r" t="t"/>
              <a:pathLst>
                <a:path extrusionOk="0" h="7491" w="5218">
                  <a:moveTo>
                    <a:pt x="4040" y="0"/>
                  </a:moveTo>
                  <a:lnTo>
                    <a:pt x="1" y="6800"/>
                  </a:lnTo>
                  <a:lnTo>
                    <a:pt x="1158" y="7490"/>
                  </a:lnTo>
                  <a:lnTo>
                    <a:pt x="5217" y="690"/>
                  </a:lnTo>
                  <a:lnTo>
                    <a:pt x="4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" name="Google Shape;944;p90"/>
            <p:cNvSpPr/>
            <p:nvPr/>
          </p:nvSpPr>
          <p:spPr>
            <a:xfrm>
              <a:off x="-1195725" y="-1132050"/>
              <a:ext cx="130425" cy="187275"/>
            </a:xfrm>
            <a:custGeom>
              <a:rect b="b" l="l" r="r" t="t"/>
              <a:pathLst>
                <a:path extrusionOk="0" h="7491" w="5217">
                  <a:moveTo>
                    <a:pt x="4060" y="0"/>
                  </a:moveTo>
                  <a:lnTo>
                    <a:pt x="0" y="6800"/>
                  </a:lnTo>
                  <a:lnTo>
                    <a:pt x="1157" y="7490"/>
                  </a:lnTo>
                  <a:lnTo>
                    <a:pt x="5217" y="690"/>
                  </a:lnTo>
                  <a:lnTo>
                    <a:pt x="40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" name="Google Shape;945;p90"/>
            <p:cNvSpPr/>
            <p:nvPr/>
          </p:nvSpPr>
          <p:spPr>
            <a:xfrm>
              <a:off x="-1604225" y="-1132050"/>
              <a:ext cx="130450" cy="187275"/>
            </a:xfrm>
            <a:custGeom>
              <a:rect b="b" l="l" r="r" t="t"/>
              <a:pathLst>
                <a:path extrusionOk="0" h="7491" w="5218">
                  <a:moveTo>
                    <a:pt x="4060" y="0"/>
                  </a:moveTo>
                  <a:lnTo>
                    <a:pt x="1" y="6800"/>
                  </a:lnTo>
                  <a:lnTo>
                    <a:pt x="1158" y="7490"/>
                  </a:lnTo>
                  <a:lnTo>
                    <a:pt x="5217" y="690"/>
                  </a:lnTo>
                  <a:lnTo>
                    <a:pt x="40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" name="Google Shape;946;p90"/>
            <p:cNvSpPr/>
            <p:nvPr/>
          </p:nvSpPr>
          <p:spPr>
            <a:xfrm>
              <a:off x="-2012725" y="-1132050"/>
              <a:ext cx="130450" cy="187275"/>
            </a:xfrm>
            <a:custGeom>
              <a:rect b="b" l="l" r="r" t="t"/>
              <a:pathLst>
                <a:path extrusionOk="0" h="7491" w="5218">
                  <a:moveTo>
                    <a:pt x="4060" y="0"/>
                  </a:moveTo>
                  <a:lnTo>
                    <a:pt x="1" y="6800"/>
                  </a:lnTo>
                  <a:lnTo>
                    <a:pt x="1178" y="7490"/>
                  </a:lnTo>
                  <a:lnTo>
                    <a:pt x="5217" y="690"/>
                  </a:lnTo>
                  <a:lnTo>
                    <a:pt x="40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" name="Google Shape;947;p90"/>
            <p:cNvSpPr/>
            <p:nvPr/>
          </p:nvSpPr>
          <p:spPr>
            <a:xfrm>
              <a:off x="-2421200" y="-1132050"/>
              <a:ext cx="130425" cy="187275"/>
            </a:xfrm>
            <a:custGeom>
              <a:rect b="b" l="l" r="r" t="t"/>
              <a:pathLst>
                <a:path extrusionOk="0" h="7491" w="5217">
                  <a:moveTo>
                    <a:pt x="4060" y="0"/>
                  </a:moveTo>
                  <a:lnTo>
                    <a:pt x="0" y="6800"/>
                  </a:lnTo>
                  <a:lnTo>
                    <a:pt x="1178" y="7490"/>
                  </a:lnTo>
                  <a:lnTo>
                    <a:pt x="5217" y="690"/>
                  </a:lnTo>
                  <a:lnTo>
                    <a:pt x="40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" name="Google Shape;948;p90"/>
            <p:cNvSpPr/>
            <p:nvPr/>
          </p:nvSpPr>
          <p:spPr>
            <a:xfrm>
              <a:off x="-2829175" y="-1132050"/>
              <a:ext cx="129925" cy="187275"/>
            </a:xfrm>
            <a:custGeom>
              <a:rect b="b" l="l" r="r" t="t"/>
              <a:pathLst>
                <a:path extrusionOk="0" h="7491" w="5197">
                  <a:moveTo>
                    <a:pt x="4039" y="0"/>
                  </a:moveTo>
                  <a:lnTo>
                    <a:pt x="0" y="6800"/>
                  </a:lnTo>
                  <a:lnTo>
                    <a:pt x="1157" y="7490"/>
                  </a:lnTo>
                  <a:lnTo>
                    <a:pt x="5196" y="690"/>
                  </a:lnTo>
                  <a:lnTo>
                    <a:pt x="40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" name="Google Shape;949;p90"/>
            <p:cNvSpPr/>
            <p:nvPr/>
          </p:nvSpPr>
          <p:spPr>
            <a:xfrm>
              <a:off x="-3237675" y="-1132050"/>
              <a:ext cx="129925" cy="187275"/>
            </a:xfrm>
            <a:custGeom>
              <a:rect b="b" l="l" r="r" t="t"/>
              <a:pathLst>
                <a:path extrusionOk="0" h="7491" w="5197">
                  <a:moveTo>
                    <a:pt x="4040" y="0"/>
                  </a:moveTo>
                  <a:lnTo>
                    <a:pt x="0" y="6800"/>
                  </a:lnTo>
                  <a:lnTo>
                    <a:pt x="1157" y="7490"/>
                  </a:lnTo>
                  <a:lnTo>
                    <a:pt x="5197" y="690"/>
                  </a:lnTo>
                  <a:lnTo>
                    <a:pt x="4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50" name="Google Shape;950;p90"/>
          <p:cNvGrpSpPr/>
          <p:nvPr/>
        </p:nvGrpSpPr>
        <p:grpSpPr>
          <a:xfrm>
            <a:off x="7150273" y="4101646"/>
            <a:ext cx="2159530" cy="548628"/>
            <a:chOff x="2641350" y="846250"/>
            <a:chExt cx="413600" cy="105075"/>
          </a:xfrm>
        </p:grpSpPr>
        <p:sp>
          <p:nvSpPr>
            <p:cNvPr id="951" name="Google Shape;951;p90"/>
            <p:cNvSpPr/>
            <p:nvPr/>
          </p:nvSpPr>
          <p:spPr>
            <a:xfrm>
              <a:off x="2991475" y="846250"/>
              <a:ext cx="63475" cy="105075"/>
            </a:xfrm>
            <a:custGeom>
              <a:rect b="b" l="l" r="r" t="t"/>
              <a:pathLst>
                <a:path extrusionOk="0" h="4203" w="2539">
                  <a:moveTo>
                    <a:pt x="2092" y="1"/>
                  </a:moveTo>
                  <a:lnTo>
                    <a:pt x="1" y="2111"/>
                  </a:lnTo>
                  <a:lnTo>
                    <a:pt x="2092" y="4202"/>
                  </a:lnTo>
                  <a:lnTo>
                    <a:pt x="2538" y="3756"/>
                  </a:lnTo>
                  <a:lnTo>
                    <a:pt x="874" y="2111"/>
                  </a:lnTo>
                  <a:lnTo>
                    <a:pt x="2538" y="447"/>
                  </a:lnTo>
                  <a:lnTo>
                    <a:pt x="20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" name="Google Shape;952;p90"/>
            <p:cNvSpPr/>
            <p:nvPr/>
          </p:nvSpPr>
          <p:spPr>
            <a:xfrm>
              <a:off x="28747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091" y="1"/>
                  </a:moveTo>
                  <a:lnTo>
                    <a:pt x="0" y="2111"/>
                  </a:lnTo>
                  <a:lnTo>
                    <a:pt x="2091" y="4202"/>
                  </a:lnTo>
                  <a:lnTo>
                    <a:pt x="2538" y="3756"/>
                  </a:lnTo>
                  <a:lnTo>
                    <a:pt x="894" y="2111"/>
                  </a:lnTo>
                  <a:lnTo>
                    <a:pt x="2538" y="447"/>
                  </a:lnTo>
                  <a:lnTo>
                    <a:pt x="20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" name="Google Shape;953;p90"/>
            <p:cNvSpPr/>
            <p:nvPr/>
          </p:nvSpPr>
          <p:spPr>
            <a:xfrm>
              <a:off x="27580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111" y="1"/>
                  </a:moveTo>
                  <a:lnTo>
                    <a:pt x="0" y="2111"/>
                  </a:lnTo>
                  <a:lnTo>
                    <a:pt x="2111" y="4202"/>
                  </a:lnTo>
                  <a:lnTo>
                    <a:pt x="2537" y="3756"/>
                  </a:lnTo>
                  <a:lnTo>
                    <a:pt x="893" y="2111"/>
                  </a:lnTo>
                  <a:lnTo>
                    <a:pt x="2537" y="447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" name="Google Shape;954;p90"/>
            <p:cNvSpPr/>
            <p:nvPr/>
          </p:nvSpPr>
          <p:spPr>
            <a:xfrm>
              <a:off x="2641350" y="846250"/>
              <a:ext cx="63975" cy="105075"/>
            </a:xfrm>
            <a:custGeom>
              <a:rect b="b" l="l" r="r" t="t"/>
              <a:pathLst>
                <a:path extrusionOk="0" h="4203" w="2559">
                  <a:moveTo>
                    <a:pt x="2112" y="1"/>
                  </a:moveTo>
                  <a:lnTo>
                    <a:pt x="1" y="2111"/>
                  </a:lnTo>
                  <a:lnTo>
                    <a:pt x="2112" y="4202"/>
                  </a:lnTo>
                  <a:lnTo>
                    <a:pt x="2558" y="3756"/>
                  </a:lnTo>
                  <a:lnTo>
                    <a:pt x="894" y="2111"/>
                  </a:lnTo>
                  <a:lnTo>
                    <a:pt x="2558" y="447"/>
                  </a:lnTo>
                  <a:lnTo>
                    <a:pt x="21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955" name="Google Shape;955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2975" y="2025301"/>
            <a:ext cx="3751424" cy="2624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56" name="Google Shape;956;p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0000" y="2025300"/>
            <a:ext cx="3702225" cy="2624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0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1" name="Google Shape;961;p91"/>
          <p:cNvGraphicFramePr/>
          <p:nvPr/>
        </p:nvGraphicFramePr>
        <p:xfrm>
          <a:off x="848459" y="19510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{9102600A-8F43-4D26-B2C9-FF5CD50CCC73}</a:tableStyleId>
              </a:tblPr>
              <a:tblGrid>
                <a:gridCol w="1225625"/>
                <a:gridCol w="1225625"/>
                <a:gridCol w="1225625"/>
                <a:gridCol w="1225625"/>
                <a:gridCol w="1225625"/>
                <a:gridCol w="12256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500"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chemeClr val="accent2"/>
                          </a:solidFill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accuracy</a:t>
                      </a:r>
                      <a:endParaRPr sz="2500">
                        <a:solidFill>
                          <a:schemeClr val="accent2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>
                        <a:alpha val="1404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hlink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500">
                          <a:solidFill>
                            <a:schemeClr val="accent2"/>
                          </a:solidFill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F1 score</a:t>
                      </a:r>
                      <a:endParaRPr sz="2500">
                        <a:solidFill>
                          <a:schemeClr val="accent2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>
                        <a:alpha val="1404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hlink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500">
                          <a:solidFill>
                            <a:schemeClr val="accent2"/>
                          </a:solidFill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precision</a:t>
                      </a:r>
                      <a:endParaRPr sz="2500">
                        <a:solidFill>
                          <a:schemeClr val="accent2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>
                        <a:alpha val="1404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hlink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500">
                          <a:solidFill>
                            <a:schemeClr val="accent2"/>
                          </a:solidFill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recall</a:t>
                      </a:r>
                      <a:endParaRPr sz="2500">
                        <a:solidFill>
                          <a:schemeClr val="accent2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>
                        <a:alpha val="1404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chemeClr val="accent2"/>
                          </a:solidFill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ROC-AUC</a:t>
                      </a:r>
                      <a:endParaRPr sz="2500">
                        <a:solidFill>
                          <a:schemeClr val="accent2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>
                        <a:alpha val="14040"/>
                      </a:schemeClr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hlink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500">
                          <a:solidFill>
                            <a:schemeClr val="accent2"/>
                          </a:solidFill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CustomizeD CNN</a:t>
                      </a:r>
                      <a:endParaRPr>
                        <a:solidFill>
                          <a:schemeClr val="accent2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94.4%</a:t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0.944</a:t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0.945</a:t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0,944</a:t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0,980</a:t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hlink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500">
                          <a:solidFill>
                            <a:schemeClr val="accent2"/>
                          </a:solidFill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InceptionV3</a:t>
                      </a:r>
                      <a:endParaRPr sz="2500">
                        <a:solidFill>
                          <a:schemeClr val="accent2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93.2%</a:t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0.931</a:t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0.934</a:t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0.932</a:t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0.987</a:t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962" name="Google Shape;962;p91"/>
          <p:cNvSpPr/>
          <p:nvPr/>
        </p:nvSpPr>
        <p:spPr>
          <a:xfrm>
            <a:off x="1244200" y="763091"/>
            <a:ext cx="827100" cy="827100"/>
          </a:xfrm>
          <a:prstGeom prst="ellipse">
            <a:avLst/>
          </a:prstGeom>
          <a:solidFill>
            <a:srgbClr val="718AC6">
              <a:alpha val="383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3" name="Google Shape;963;p91"/>
          <p:cNvGrpSpPr/>
          <p:nvPr/>
        </p:nvGrpSpPr>
        <p:grpSpPr>
          <a:xfrm>
            <a:off x="2877691" y="4514867"/>
            <a:ext cx="3397850" cy="187275"/>
            <a:chOff x="-3237675" y="-1132050"/>
            <a:chExt cx="3397850" cy="187275"/>
          </a:xfrm>
        </p:grpSpPr>
        <p:sp>
          <p:nvSpPr>
            <p:cNvPr id="964" name="Google Shape;964;p91"/>
            <p:cNvSpPr/>
            <p:nvPr/>
          </p:nvSpPr>
          <p:spPr>
            <a:xfrm>
              <a:off x="-378750" y="-1132050"/>
              <a:ext cx="130425" cy="187275"/>
            </a:xfrm>
            <a:custGeom>
              <a:rect b="b" l="l" r="r" t="t"/>
              <a:pathLst>
                <a:path extrusionOk="0" h="7491" w="5217">
                  <a:moveTo>
                    <a:pt x="4040" y="0"/>
                  </a:moveTo>
                  <a:lnTo>
                    <a:pt x="0" y="6800"/>
                  </a:lnTo>
                  <a:lnTo>
                    <a:pt x="1157" y="7490"/>
                  </a:lnTo>
                  <a:lnTo>
                    <a:pt x="5217" y="690"/>
                  </a:lnTo>
                  <a:lnTo>
                    <a:pt x="404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" name="Google Shape;965;p91"/>
            <p:cNvSpPr/>
            <p:nvPr/>
          </p:nvSpPr>
          <p:spPr>
            <a:xfrm>
              <a:off x="29725" y="-1132050"/>
              <a:ext cx="130450" cy="187275"/>
            </a:xfrm>
            <a:custGeom>
              <a:rect b="b" l="l" r="r" t="t"/>
              <a:pathLst>
                <a:path extrusionOk="0" h="7491" w="5218">
                  <a:moveTo>
                    <a:pt x="4040" y="0"/>
                  </a:moveTo>
                  <a:lnTo>
                    <a:pt x="1" y="6800"/>
                  </a:lnTo>
                  <a:lnTo>
                    <a:pt x="1158" y="7490"/>
                  </a:lnTo>
                  <a:lnTo>
                    <a:pt x="5217" y="690"/>
                  </a:lnTo>
                  <a:lnTo>
                    <a:pt x="404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" name="Google Shape;966;p91"/>
            <p:cNvSpPr/>
            <p:nvPr/>
          </p:nvSpPr>
          <p:spPr>
            <a:xfrm>
              <a:off x="-787250" y="-1132050"/>
              <a:ext cx="130450" cy="187275"/>
            </a:xfrm>
            <a:custGeom>
              <a:rect b="b" l="l" r="r" t="t"/>
              <a:pathLst>
                <a:path extrusionOk="0" h="7491" w="5218">
                  <a:moveTo>
                    <a:pt x="4040" y="0"/>
                  </a:moveTo>
                  <a:lnTo>
                    <a:pt x="1" y="6800"/>
                  </a:lnTo>
                  <a:lnTo>
                    <a:pt x="1158" y="7490"/>
                  </a:lnTo>
                  <a:lnTo>
                    <a:pt x="5217" y="690"/>
                  </a:lnTo>
                  <a:lnTo>
                    <a:pt x="404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" name="Google Shape;967;p91"/>
            <p:cNvSpPr/>
            <p:nvPr/>
          </p:nvSpPr>
          <p:spPr>
            <a:xfrm>
              <a:off x="-1195725" y="-1132050"/>
              <a:ext cx="130425" cy="187275"/>
            </a:xfrm>
            <a:custGeom>
              <a:rect b="b" l="l" r="r" t="t"/>
              <a:pathLst>
                <a:path extrusionOk="0" h="7491" w="5217">
                  <a:moveTo>
                    <a:pt x="4060" y="0"/>
                  </a:moveTo>
                  <a:lnTo>
                    <a:pt x="0" y="6800"/>
                  </a:lnTo>
                  <a:lnTo>
                    <a:pt x="1157" y="7490"/>
                  </a:lnTo>
                  <a:lnTo>
                    <a:pt x="5217" y="690"/>
                  </a:lnTo>
                  <a:lnTo>
                    <a:pt x="40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" name="Google Shape;968;p91"/>
            <p:cNvSpPr/>
            <p:nvPr/>
          </p:nvSpPr>
          <p:spPr>
            <a:xfrm>
              <a:off x="-1604225" y="-1132050"/>
              <a:ext cx="130450" cy="187275"/>
            </a:xfrm>
            <a:custGeom>
              <a:rect b="b" l="l" r="r" t="t"/>
              <a:pathLst>
                <a:path extrusionOk="0" h="7491" w="5218">
                  <a:moveTo>
                    <a:pt x="4060" y="0"/>
                  </a:moveTo>
                  <a:lnTo>
                    <a:pt x="1" y="6800"/>
                  </a:lnTo>
                  <a:lnTo>
                    <a:pt x="1158" y="7490"/>
                  </a:lnTo>
                  <a:lnTo>
                    <a:pt x="5217" y="690"/>
                  </a:lnTo>
                  <a:lnTo>
                    <a:pt x="40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" name="Google Shape;969;p91"/>
            <p:cNvSpPr/>
            <p:nvPr/>
          </p:nvSpPr>
          <p:spPr>
            <a:xfrm>
              <a:off x="-2012725" y="-1132050"/>
              <a:ext cx="130450" cy="187275"/>
            </a:xfrm>
            <a:custGeom>
              <a:rect b="b" l="l" r="r" t="t"/>
              <a:pathLst>
                <a:path extrusionOk="0" h="7491" w="5218">
                  <a:moveTo>
                    <a:pt x="4060" y="0"/>
                  </a:moveTo>
                  <a:lnTo>
                    <a:pt x="1" y="6800"/>
                  </a:lnTo>
                  <a:lnTo>
                    <a:pt x="1178" y="7490"/>
                  </a:lnTo>
                  <a:lnTo>
                    <a:pt x="5217" y="690"/>
                  </a:lnTo>
                  <a:lnTo>
                    <a:pt x="40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" name="Google Shape;970;p91"/>
            <p:cNvSpPr/>
            <p:nvPr/>
          </p:nvSpPr>
          <p:spPr>
            <a:xfrm>
              <a:off x="-2421200" y="-1132050"/>
              <a:ext cx="130425" cy="187275"/>
            </a:xfrm>
            <a:custGeom>
              <a:rect b="b" l="l" r="r" t="t"/>
              <a:pathLst>
                <a:path extrusionOk="0" h="7491" w="5217">
                  <a:moveTo>
                    <a:pt x="4060" y="0"/>
                  </a:moveTo>
                  <a:lnTo>
                    <a:pt x="0" y="6800"/>
                  </a:lnTo>
                  <a:lnTo>
                    <a:pt x="1178" y="7490"/>
                  </a:lnTo>
                  <a:lnTo>
                    <a:pt x="5217" y="690"/>
                  </a:lnTo>
                  <a:lnTo>
                    <a:pt x="40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" name="Google Shape;971;p91"/>
            <p:cNvSpPr/>
            <p:nvPr/>
          </p:nvSpPr>
          <p:spPr>
            <a:xfrm>
              <a:off x="-2829175" y="-1132050"/>
              <a:ext cx="129925" cy="187275"/>
            </a:xfrm>
            <a:custGeom>
              <a:rect b="b" l="l" r="r" t="t"/>
              <a:pathLst>
                <a:path extrusionOk="0" h="7491" w="5197">
                  <a:moveTo>
                    <a:pt x="4039" y="0"/>
                  </a:moveTo>
                  <a:lnTo>
                    <a:pt x="0" y="6800"/>
                  </a:lnTo>
                  <a:lnTo>
                    <a:pt x="1157" y="7490"/>
                  </a:lnTo>
                  <a:lnTo>
                    <a:pt x="5196" y="690"/>
                  </a:lnTo>
                  <a:lnTo>
                    <a:pt x="40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" name="Google Shape;972;p91"/>
            <p:cNvSpPr/>
            <p:nvPr/>
          </p:nvSpPr>
          <p:spPr>
            <a:xfrm>
              <a:off x="-3237675" y="-1132050"/>
              <a:ext cx="129925" cy="187275"/>
            </a:xfrm>
            <a:custGeom>
              <a:rect b="b" l="l" r="r" t="t"/>
              <a:pathLst>
                <a:path extrusionOk="0" h="7491" w="5197">
                  <a:moveTo>
                    <a:pt x="4040" y="0"/>
                  </a:moveTo>
                  <a:lnTo>
                    <a:pt x="0" y="6800"/>
                  </a:lnTo>
                  <a:lnTo>
                    <a:pt x="1157" y="7490"/>
                  </a:lnTo>
                  <a:lnTo>
                    <a:pt x="5197" y="690"/>
                  </a:lnTo>
                  <a:lnTo>
                    <a:pt x="404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73" name="Google Shape;973;p91"/>
          <p:cNvSpPr txBox="1"/>
          <p:nvPr>
            <p:ph type="title"/>
          </p:nvPr>
        </p:nvSpPr>
        <p:spPr>
          <a:xfrm>
            <a:off x="720000" y="8706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evaluation: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customIZED CNN vs InceptionV3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7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Google Shape;978;p92"/>
          <p:cNvSpPr/>
          <p:nvPr/>
        </p:nvSpPr>
        <p:spPr>
          <a:xfrm>
            <a:off x="6145081" y="1164309"/>
            <a:ext cx="998400" cy="998400"/>
          </a:xfrm>
          <a:prstGeom prst="ellipse">
            <a:avLst/>
          </a:prstGeom>
          <a:solidFill>
            <a:schemeClr val="hlink">
              <a:alpha val="3839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9" name="Google Shape;979;p92"/>
          <p:cNvSpPr/>
          <p:nvPr/>
        </p:nvSpPr>
        <p:spPr>
          <a:xfrm>
            <a:off x="380800" y="519600"/>
            <a:ext cx="6261600" cy="46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0" name="Google Shape;980;p92"/>
          <p:cNvSpPr/>
          <p:nvPr/>
        </p:nvSpPr>
        <p:spPr>
          <a:xfrm>
            <a:off x="715100" y="832048"/>
            <a:ext cx="5580000" cy="4311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1" name="Google Shape;981;p92"/>
          <p:cNvSpPr txBox="1"/>
          <p:nvPr>
            <p:ph type="title"/>
          </p:nvPr>
        </p:nvSpPr>
        <p:spPr>
          <a:xfrm>
            <a:off x="1039150" y="2190975"/>
            <a:ext cx="5106000" cy="146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STYLE TRANSFER</a:t>
            </a:r>
            <a:endParaRPr/>
          </a:p>
        </p:txBody>
      </p:sp>
      <p:sp>
        <p:nvSpPr>
          <p:cNvPr id="982" name="Google Shape;982;p92"/>
          <p:cNvSpPr txBox="1"/>
          <p:nvPr>
            <p:ph idx="2" type="title"/>
          </p:nvPr>
        </p:nvSpPr>
        <p:spPr>
          <a:xfrm>
            <a:off x="1039152" y="1349175"/>
            <a:ext cx="24219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Task </a:t>
            </a:r>
            <a:r>
              <a:rPr lang="en"/>
              <a:t>02.</a:t>
            </a:r>
            <a:endParaRPr/>
          </a:p>
        </p:txBody>
      </p:sp>
      <p:sp>
        <p:nvSpPr>
          <p:cNvPr id="983" name="Google Shape;983;p92"/>
          <p:cNvSpPr txBox="1"/>
          <p:nvPr>
            <p:ph idx="1" type="subTitle"/>
          </p:nvPr>
        </p:nvSpPr>
        <p:spPr>
          <a:xfrm>
            <a:off x="1039150" y="3685050"/>
            <a:ext cx="5106000" cy="71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Transfer the style of the given face image</a:t>
            </a:r>
            <a:endParaRPr/>
          </a:p>
        </p:txBody>
      </p:sp>
      <p:grpSp>
        <p:nvGrpSpPr>
          <p:cNvPr id="984" name="Google Shape;984;p92"/>
          <p:cNvGrpSpPr/>
          <p:nvPr/>
        </p:nvGrpSpPr>
        <p:grpSpPr>
          <a:xfrm rot="-5400000">
            <a:off x="328789" y="1830282"/>
            <a:ext cx="772605" cy="196301"/>
            <a:chOff x="2641350" y="846250"/>
            <a:chExt cx="413600" cy="105075"/>
          </a:xfrm>
        </p:grpSpPr>
        <p:sp>
          <p:nvSpPr>
            <p:cNvPr id="985" name="Google Shape;985;p92"/>
            <p:cNvSpPr/>
            <p:nvPr/>
          </p:nvSpPr>
          <p:spPr>
            <a:xfrm>
              <a:off x="2991475" y="846250"/>
              <a:ext cx="63475" cy="105075"/>
            </a:xfrm>
            <a:custGeom>
              <a:rect b="b" l="l" r="r" t="t"/>
              <a:pathLst>
                <a:path extrusionOk="0" h="4203" w="2539">
                  <a:moveTo>
                    <a:pt x="2092" y="1"/>
                  </a:moveTo>
                  <a:lnTo>
                    <a:pt x="1" y="2111"/>
                  </a:lnTo>
                  <a:lnTo>
                    <a:pt x="2092" y="4202"/>
                  </a:lnTo>
                  <a:lnTo>
                    <a:pt x="2538" y="3756"/>
                  </a:lnTo>
                  <a:lnTo>
                    <a:pt x="874" y="2111"/>
                  </a:lnTo>
                  <a:lnTo>
                    <a:pt x="2538" y="447"/>
                  </a:lnTo>
                  <a:lnTo>
                    <a:pt x="20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" name="Google Shape;986;p92"/>
            <p:cNvSpPr/>
            <p:nvPr/>
          </p:nvSpPr>
          <p:spPr>
            <a:xfrm>
              <a:off x="28747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091" y="1"/>
                  </a:moveTo>
                  <a:lnTo>
                    <a:pt x="0" y="2111"/>
                  </a:lnTo>
                  <a:lnTo>
                    <a:pt x="2091" y="4202"/>
                  </a:lnTo>
                  <a:lnTo>
                    <a:pt x="2538" y="3756"/>
                  </a:lnTo>
                  <a:lnTo>
                    <a:pt x="894" y="2111"/>
                  </a:lnTo>
                  <a:lnTo>
                    <a:pt x="2538" y="447"/>
                  </a:lnTo>
                  <a:lnTo>
                    <a:pt x="20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" name="Google Shape;987;p92"/>
            <p:cNvSpPr/>
            <p:nvPr/>
          </p:nvSpPr>
          <p:spPr>
            <a:xfrm>
              <a:off x="27580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111" y="1"/>
                  </a:moveTo>
                  <a:lnTo>
                    <a:pt x="0" y="2111"/>
                  </a:lnTo>
                  <a:lnTo>
                    <a:pt x="2111" y="4202"/>
                  </a:lnTo>
                  <a:lnTo>
                    <a:pt x="2537" y="3756"/>
                  </a:lnTo>
                  <a:lnTo>
                    <a:pt x="893" y="2111"/>
                  </a:lnTo>
                  <a:lnTo>
                    <a:pt x="2537" y="447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" name="Google Shape;988;p92"/>
            <p:cNvSpPr/>
            <p:nvPr/>
          </p:nvSpPr>
          <p:spPr>
            <a:xfrm>
              <a:off x="2641350" y="846250"/>
              <a:ext cx="63975" cy="105075"/>
            </a:xfrm>
            <a:custGeom>
              <a:rect b="b" l="l" r="r" t="t"/>
              <a:pathLst>
                <a:path extrusionOk="0" h="4203" w="2559">
                  <a:moveTo>
                    <a:pt x="2112" y="1"/>
                  </a:moveTo>
                  <a:lnTo>
                    <a:pt x="1" y="2111"/>
                  </a:lnTo>
                  <a:lnTo>
                    <a:pt x="2112" y="4202"/>
                  </a:lnTo>
                  <a:lnTo>
                    <a:pt x="2558" y="3756"/>
                  </a:lnTo>
                  <a:lnTo>
                    <a:pt x="894" y="2111"/>
                  </a:lnTo>
                  <a:lnTo>
                    <a:pt x="2558" y="447"/>
                  </a:lnTo>
                  <a:lnTo>
                    <a:pt x="21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989" name="Google Shape;989;p92"/>
          <p:cNvCxnSpPr/>
          <p:nvPr/>
        </p:nvCxnSpPr>
        <p:spPr>
          <a:xfrm>
            <a:off x="453675" y="4411950"/>
            <a:ext cx="5442600" cy="54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9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</a:t>
            </a:r>
            <a:endParaRPr/>
          </a:p>
        </p:txBody>
      </p:sp>
      <p:sp>
        <p:nvSpPr>
          <p:cNvPr id="995" name="Google Shape;995;p93"/>
          <p:cNvSpPr txBox="1"/>
          <p:nvPr/>
        </p:nvSpPr>
        <p:spPr>
          <a:xfrm>
            <a:off x="1259446" y="1811425"/>
            <a:ext cx="10944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rPr>
              <a:t>GOAL</a:t>
            </a:r>
            <a:endParaRPr sz="2500">
              <a:solidFill>
                <a:schemeClr val="accen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996" name="Google Shape;996;p93"/>
          <p:cNvSpPr txBox="1"/>
          <p:nvPr/>
        </p:nvSpPr>
        <p:spPr>
          <a:xfrm>
            <a:off x="1259450" y="2037423"/>
            <a:ext cx="4101600" cy="123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Train and evaluate a model to </a:t>
            </a:r>
            <a:r>
              <a:rPr b="1" lang="en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apply a specific artistic style </a:t>
            </a:r>
            <a:r>
              <a:rPr lang="en">
                <a:solidFill>
                  <a:schemeClr val="accent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to the </a:t>
            </a:r>
            <a:r>
              <a:rPr b="1" lang="en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content </a:t>
            </a:r>
            <a:r>
              <a:rPr lang="en">
                <a:solidFill>
                  <a:schemeClr val="accent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of a image.</a:t>
            </a:r>
            <a:endParaRPr>
              <a:solidFill>
                <a:schemeClr val="accent2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997" name="Google Shape;997;p93"/>
          <p:cNvSpPr txBox="1"/>
          <p:nvPr/>
        </p:nvSpPr>
        <p:spPr>
          <a:xfrm>
            <a:off x="1259447" y="3270125"/>
            <a:ext cx="13554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rPr>
              <a:t>models</a:t>
            </a:r>
            <a:endParaRPr sz="2500">
              <a:solidFill>
                <a:schemeClr val="accent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998" name="Google Shape;998;p93"/>
          <p:cNvSpPr txBox="1"/>
          <p:nvPr/>
        </p:nvSpPr>
        <p:spPr>
          <a:xfrm>
            <a:off x="1259459" y="3598925"/>
            <a:ext cx="4101600" cy="64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CycleGAN &amp; VGG19</a:t>
            </a:r>
            <a:endParaRPr>
              <a:solidFill>
                <a:schemeClr val="accent2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grpSp>
        <p:nvGrpSpPr>
          <p:cNvPr id="999" name="Google Shape;999;p93"/>
          <p:cNvGrpSpPr/>
          <p:nvPr/>
        </p:nvGrpSpPr>
        <p:grpSpPr>
          <a:xfrm rot="10800000">
            <a:off x="4305271" y="4810771"/>
            <a:ext cx="537556" cy="136576"/>
            <a:chOff x="2641350" y="846250"/>
            <a:chExt cx="413600" cy="105075"/>
          </a:xfrm>
        </p:grpSpPr>
        <p:sp>
          <p:nvSpPr>
            <p:cNvPr id="1000" name="Google Shape;1000;p93"/>
            <p:cNvSpPr/>
            <p:nvPr/>
          </p:nvSpPr>
          <p:spPr>
            <a:xfrm>
              <a:off x="2991475" y="846250"/>
              <a:ext cx="63475" cy="105075"/>
            </a:xfrm>
            <a:custGeom>
              <a:rect b="b" l="l" r="r" t="t"/>
              <a:pathLst>
                <a:path extrusionOk="0" h="4203" w="2539">
                  <a:moveTo>
                    <a:pt x="2092" y="1"/>
                  </a:moveTo>
                  <a:lnTo>
                    <a:pt x="1" y="2111"/>
                  </a:lnTo>
                  <a:lnTo>
                    <a:pt x="2092" y="4202"/>
                  </a:lnTo>
                  <a:lnTo>
                    <a:pt x="2538" y="3756"/>
                  </a:lnTo>
                  <a:lnTo>
                    <a:pt x="874" y="2111"/>
                  </a:lnTo>
                  <a:lnTo>
                    <a:pt x="2538" y="447"/>
                  </a:lnTo>
                  <a:lnTo>
                    <a:pt x="209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" name="Google Shape;1001;p93"/>
            <p:cNvSpPr/>
            <p:nvPr/>
          </p:nvSpPr>
          <p:spPr>
            <a:xfrm>
              <a:off x="28747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091" y="1"/>
                  </a:moveTo>
                  <a:lnTo>
                    <a:pt x="0" y="2111"/>
                  </a:lnTo>
                  <a:lnTo>
                    <a:pt x="2091" y="4202"/>
                  </a:lnTo>
                  <a:lnTo>
                    <a:pt x="2538" y="3756"/>
                  </a:lnTo>
                  <a:lnTo>
                    <a:pt x="894" y="2111"/>
                  </a:lnTo>
                  <a:lnTo>
                    <a:pt x="2538" y="447"/>
                  </a:lnTo>
                  <a:lnTo>
                    <a:pt x="20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" name="Google Shape;1002;p93"/>
            <p:cNvSpPr/>
            <p:nvPr/>
          </p:nvSpPr>
          <p:spPr>
            <a:xfrm>
              <a:off x="27580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111" y="1"/>
                  </a:moveTo>
                  <a:lnTo>
                    <a:pt x="0" y="2111"/>
                  </a:lnTo>
                  <a:lnTo>
                    <a:pt x="2111" y="4202"/>
                  </a:lnTo>
                  <a:lnTo>
                    <a:pt x="2537" y="3756"/>
                  </a:lnTo>
                  <a:lnTo>
                    <a:pt x="893" y="2111"/>
                  </a:lnTo>
                  <a:lnTo>
                    <a:pt x="2537" y="447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" name="Google Shape;1003;p93"/>
            <p:cNvSpPr/>
            <p:nvPr/>
          </p:nvSpPr>
          <p:spPr>
            <a:xfrm>
              <a:off x="2641350" y="846250"/>
              <a:ext cx="63975" cy="105075"/>
            </a:xfrm>
            <a:custGeom>
              <a:rect b="b" l="l" r="r" t="t"/>
              <a:pathLst>
                <a:path extrusionOk="0" h="4203" w="2559">
                  <a:moveTo>
                    <a:pt x="2112" y="1"/>
                  </a:moveTo>
                  <a:lnTo>
                    <a:pt x="1" y="2111"/>
                  </a:lnTo>
                  <a:lnTo>
                    <a:pt x="2112" y="4202"/>
                  </a:lnTo>
                  <a:lnTo>
                    <a:pt x="2558" y="3756"/>
                  </a:lnTo>
                  <a:lnTo>
                    <a:pt x="894" y="2111"/>
                  </a:lnTo>
                  <a:lnTo>
                    <a:pt x="2558" y="447"/>
                  </a:lnTo>
                  <a:lnTo>
                    <a:pt x="21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04" name="Google Shape;1004;p93"/>
          <p:cNvGrpSpPr/>
          <p:nvPr/>
        </p:nvGrpSpPr>
        <p:grpSpPr>
          <a:xfrm>
            <a:off x="878338" y="983704"/>
            <a:ext cx="913425" cy="370975"/>
            <a:chOff x="6514150" y="4420266"/>
            <a:chExt cx="913425" cy="370975"/>
          </a:xfrm>
        </p:grpSpPr>
        <p:sp>
          <p:nvSpPr>
            <p:cNvPr id="1005" name="Google Shape;1005;p93"/>
            <p:cNvSpPr/>
            <p:nvPr/>
          </p:nvSpPr>
          <p:spPr>
            <a:xfrm>
              <a:off x="6938875" y="4420266"/>
              <a:ext cx="488700" cy="370975"/>
            </a:xfrm>
            <a:custGeom>
              <a:rect b="b" l="l" r="r" t="t"/>
              <a:pathLst>
                <a:path extrusionOk="0" h="14839" w="19548">
                  <a:moveTo>
                    <a:pt x="8160" y="1"/>
                  </a:moveTo>
                  <a:lnTo>
                    <a:pt x="1" y="14838"/>
                  </a:lnTo>
                  <a:lnTo>
                    <a:pt x="11388" y="14838"/>
                  </a:lnTo>
                  <a:lnTo>
                    <a:pt x="195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" name="Google Shape;1006;p93"/>
            <p:cNvSpPr/>
            <p:nvPr/>
          </p:nvSpPr>
          <p:spPr>
            <a:xfrm>
              <a:off x="6514150" y="4420266"/>
              <a:ext cx="488700" cy="370975"/>
            </a:xfrm>
            <a:custGeom>
              <a:rect b="b" l="l" r="r" t="t"/>
              <a:pathLst>
                <a:path extrusionOk="0" h="14839" w="19548">
                  <a:moveTo>
                    <a:pt x="8160" y="1"/>
                  </a:moveTo>
                  <a:lnTo>
                    <a:pt x="1" y="14838"/>
                  </a:lnTo>
                  <a:lnTo>
                    <a:pt x="11388" y="14838"/>
                  </a:lnTo>
                  <a:lnTo>
                    <a:pt x="195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007" name="Google Shape;1007;p93"/>
          <p:cNvPicPr preferRelativeResize="0"/>
          <p:nvPr/>
        </p:nvPicPr>
        <p:blipFill rotWithShape="1">
          <a:blip r:embed="rId3">
            <a:alphaModFix/>
          </a:blip>
          <a:srcRect b="0" l="0" r="55828" t="0"/>
          <a:stretch/>
        </p:blipFill>
        <p:spPr>
          <a:xfrm>
            <a:off x="5750498" y="1499363"/>
            <a:ext cx="2316400" cy="294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94"/>
          <p:cNvSpPr/>
          <p:nvPr/>
        </p:nvSpPr>
        <p:spPr>
          <a:xfrm>
            <a:off x="3320050" y="2795750"/>
            <a:ext cx="2514600" cy="1807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3" name="Google Shape;1013;p94"/>
          <p:cNvSpPr/>
          <p:nvPr/>
        </p:nvSpPr>
        <p:spPr>
          <a:xfrm>
            <a:off x="6019475" y="2795750"/>
            <a:ext cx="2514600" cy="1807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4" name="Google Shape;1014;p94"/>
          <p:cNvSpPr/>
          <p:nvPr/>
        </p:nvSpPr>
        <p:spPr>
          <a:xfrm>
            <a:off x="620625" y="2795750"/>
            <a:ext cx="2514600" cy="1807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5" name="Google Shape;1015;p94"/>
          <p:cNvSpPr txBox="1"/>
          <p:nvPr>
            <p:ph type="title"/>
          </p:nvPr>
        </p:nvSpPr>
        <p:spPr>
          <a:xfrm>
            <a:off x="731350" y="305888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/>
              <a:t>ADDITIONAL                 DATASETS</a:t>
            </a:r>
            <a:endParaRPr/>
          </a:p>
        </p:txBody>
      </p:sp>
      <p:sp>
        <p:nvSpPr>
          <p:cNvPr id="1016" name="Google Shape;1016;p94"/>
          <p:cNvSpPr txBox="1"/>
          <p:nvPr>
            <p:ph idx="2" type="title"/>
          </p:nvPr>
        </p:nvSpPr>
        <p:spPr>
          <a:xfrm>
            <a:off x="731342" y="3034959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Sketch</a:t>
            </a:r>
            <a:endParaRPr/>
          </a:p>
        </p:txBody>
      </p:sp>
      <p:sp>
        <p:nvSpPr>
          <p:cNvPr id="1017" name="Google Shape;1017;p94"/>
          <p:cNvSpPr txBox="1"/>
          <p:nvPr>
            <p:ph idx="1" type="subTitle"/>
          </p:nvPr>
        </p:nvSpPr>
        <p:spPr>
          <a:xfrm>
            <a:off x="620613" y="3643750"/>
            <a:ext cx="25146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22222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 u="sng"/>
              <a:t>CUHK Face Sketch Database </a:t>
            </a:r>
            <a:r>
              <a:rPr lang="en" sz="1200"/>
              <a:t>Sketch Drawn Based on photos</a:t>
            </a:r>
            <a:endParaRPr sz="1200"/>
          </a:p>
        </p:txBody>
      </p:sp>
      <p:sp>
        <p:nvSpPr>
          <p:cNvPr id="1018" name="Google Shape;1018;p94"/>
          <p:cNvSpPr txBox="1"/>
          <p:nvPr>
            <p:ph idx="3" type="title"/>
          </p:nvPr>
        </p:nvSpPr>
        <p:spPr>
          <a:xfrm>
            <a:off x="3430611" y="3034959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vangogh</a:t>
            </a:r>
            <a:endParaRPr/>
          </a:p>
        </p:txBody>
      </p:sp>
      <p:sp>
        <p:nvSpPr>
          <p:cNvPr id="1019" name="Google Shape;1019;p94"/>
          <p:cNvSpPr txBox="1"/>
          <p:nvPr>
            <p:ph idx="4" type="subTitle"/>
          </p:nvPr>
        </p:nvSpPr>
        <p:spPr>
          <a:xfrm>
            <a:off x="3249248" y="3545275"/>
            <a:ext cx="26562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Van Gogh Paintings</a:t>
            </a:r>
            <a:endParaRPr u="sng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Art-Work Sample of Vincent</a:t>
            </a:r>
            <a:endParaRPr/>
          </a:p>
        </p:txBody>
      </p:sp>
      <p:sp>
        <p:nvSpPr>
          <p:cNvPr id="1020" name="Google Shape;1020;p94"/>
          <p:cNvSpPr txBox="1"/>
          <p:nvPr>
            <p:ph idx="6" type="subTitle"/>
          </p:nvPr>
        </p:nvSpPr>
        <p:spPr>
          <a:xfrm>
            <a:off x="6129887" y="3545284"/>
            <a:ext cx="2305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cartoonset10k</a:t>
            </a:r>
            <a:endParaRPr u="sng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Cartoon Images by Google</a:t>
            </a:r>
            <a:endParaRPr sz="1300"/>
          </a:p>
        </p:txBody>
      </p:sp>
      <p:grpSp>
        <p:nvGrpSpPr>
          <p:cNvPr id="1021" name="Google Shape;1021;p94"/>
          <p:cNvGrpSpPr/>
          <p:nvPr/>
        </p:nvGrpSpPr>
        <p:grpSpPr>
          <a:xfrm>
            <a:off x="4303263" y="4209653"/>
            <a:ext cx="537556" cy="136576"/>
            <a:chOff x="2641350" y="846250"/>
            <a:chExt cx="413600" cy="105075"/>
          </a:xfrm>
        </p:grpSpPr>
        <p:sp>
          <p:nvSpPr>
            <p:cNvPr id="1022" name="Google Shape;1022;p94"/>
            <p:cNvSpPr/>
            <p:nvPr/>
          </p:nvSpPr>
          <p:spPr>
            <a:xfrm>
              <a:off x="2991475" y="846250"/>
              <a:ext cx="63475" cy="105075"/>
            </a:xfrm>
            <a:custGeom>
              <a:rect b="b" l="l" r="r" t="t"/>
              <a:pathLst>
                <a:path extrusionOk="0" h="4203" w="2539">
                  <a:moveTo>
                    <a:pt x="2092" y="1"/>
                  </a:moveTo>
                  <a:lnTo>
                    <a:pt x="1" y="2111"/>
                  </a:lnTo>
                  <a:lnTo>
                    <a:pt x="2092" y="4202"/>
                  </a:lnTo>
                  <a:lnTo>
                    <a:pt x="2538" y="3756"/>
                  </a:lnTo>
                  <a:lnTo>
                    <a:pt x="874" y="2111"/>
                  </a:lnTo>
                  <a:lnTo>
                    <a:pt x="2538" y="447"/>
                  </a:lnTo>
                  <a:lnTo>
                    <a:pt x="209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" name="Google Shape;1023;p94"/>
            <p:cNvSpPr/>
            <p:nvPr/>
          </p:nvSpPr>
          <p:spPr>
            <a:xfrm>
              <a:off x="28747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091" y="1"/>
                  </a:moveTo>
                  <a:lnTo>
                    <a:pt x="0" y="2111"/>
                  </a:lnTo>
                  <a:lnTo>
                    <a:pt x="2091" y="4202"/>
                  </a:lnTo>
                  <a:lnTo>
                    <a:pt x="2538" y="3756"/>
                  </a:lnTo>
                  <a:lnTo>
                    <a:pt x="894" y="2111"/>
                  </a:lnTo>
                  <a:lnTo>
                    <a:pt x="2538" y="447"/>
                  </a:lnTo>
                  <a:lnTo>
                    <a:pt x="20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" name="Google Shape;1024;p94"/>
            <p:cNvSpPr/>
            <p:nvPr/>
          </p:nvSpPr>
          <p:spPr>
            <a:xfrm>
              <a:off x="27580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111" y="1"/>
                  </a:moveTo>
                  <a:lnTo>
                    <a:pt x="0" y="2111"/>
                  </a:lnTo>
                  <a:lnTo>
                    <a:pt x="2111" y="4202"/>
                  </a:lnTo>
                  <a:lnTo>
                    <a:pt x="2537" y="3756"/>
                  </a:lnTo>
                  <a:lnTo>
                    <a:pt x="893" y="2111"/>
                  </a:lnTo>
                  <a:lnTo>
                    <a:pt x="2537" y="447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" name="Google Shape;1025;p94"/>
            <p:cNvSpPr/>
            <p:nvPr/>
          </p:nvSpPr>
          <p:spPr>
            <a:xfrm>
              <a:off x="2641350" y="846250"/>
              <a:ext cx="63975" cy="105075"/>
            </a:xfrm>
            <a:custGeom>
              <a:rect b="b" l="l" r="r" t="t"/>
              <a:pathLst>
                <a:path extrusionOk="0" h="4203" w="2559">
                  <a:moveTo>
                    <a:pt x="2112" y="1"/>
                  </a:moveTo>
                  <a:lnTo>
                    <a:pt x="1" y="2111"/>
                  </a:lnTo>
                  <a:lnTo>
                    <a:pt x="2112" y="4202"/>
                  </a:lnTo>
                  <a:lnTo>
                    <a:pt x="2558" y="3756"/>
                  </a:lnTo>
                  <a:lnTo>
                    <a:pt x="894" y="2111"/>
                  </a:lnTo>
                  <a:lnTo>
                    <a:pt x="2558" y="447"/>
                  </a:lnTo>
                  <a:lnTo>
                    <a:pt x="21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26" name="Google Shape;1026;p94"/>
          <p:cNvGrpSpPr/>
          <p:nvPr/>
        </p:nvGrpSpPr>
        <p:grpSpPr>
          <a:xfrm>
            <a:off x="1615314" y="4209653"/>
            <a:ext cx="537556" cy="136576"/>
            <a:chOff x="2641350" y="846250"/>
            <a:chExt cx="413600" cy="105075"/>
          </a:xfrm>
        </p:grpSpPr>
        <p:sp>
          <p:nvSpPr>
            <p:cNvPr id="1027" name="Google Shape;1027;p94"/>
            <p:cNvSpPr/>
            <p:nvPr/>
          </p:nvSpPr>
          <p:spPr>
            <a:xfrm>
              <a:off x="2991475" y="846250"/>
              <a:ext cx="63475" cy="105075"/>
            </a:xfrm>
            <a:custGeom>
              <a:rect b="b" l="l" r="r" t="t"/>
              <a:pathLst>
                <a:path extrusionOk="0" h="4203" w="2539">
                  <a:moveTo>
                    <a:pt x="2092" y="1"/>
                  </a:moveTo>
                  <a:lnTo>
                    <a:pt x="1" y="2111"/>
                  </a:lnTo>
                  <a:lnTo>
                    <a:pt x="2092" y="4202"/>
                  </a:lnTo>
                  <a:lnTo>
                    <a:pt x="2538" y="3756"/>
                  </a:lnTo>
                  <a:lnTo>
                    <a:pt x="874" y="2111"/>
                  </a:lnTo>
                  <a:lnTo>
                    <a:pt x="2538" y="447"/>
                  </a:lnTo>
                  <a:lnTo>
                    <a:pt x="209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" name="Google Shape;1028;p94"/>
            <p:cNvSpPr/>
            <p:nvPr/>
          </p:nvSpPr>
          <p:spPr>
            <a:xfrm>
              <a:off x="28747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091" y="1"/>
                  </a:moveTo>
                  <a:lnTo>
                    <a:pt x="0" y="2111"/>
                  </a:lnTo>
                  <a:lnTo>
                    <a:pt x="2091" y="4202"/>
                  </a:lnTo>
                  <a:lnTo>
                    <a:pt x="2538" y="3756"/>
                  </a:lnTo>
                  <a:lnTo>
                    <a:pt x="894" y="2111"/>
                  </a:lnTo>
                  <a:lnTo>
                    <a:pt x="2538" y="447"/>
                  </a:lnTo>
                  <a:lnTo>
                    <a:pt x="20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" name="Google Shape;1029;p94"/>
            <p:cNvSpPr/>
            <p:nvPr/>
          </p:nvSpPr>
          <p:spPr>
            <a:xfrm>
              <a:off x="27580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111" y="1"/>
                  </a:moveTo>
                  <a:lnTo>
                    <a:pt x="0" y="2111"/>
                  </a:lnTo>
                  <a:lnTo>
                    <a:pt x="2111" y="4202"/>
                  </a:lnTo>
                  <a:lnTo>
                    <a:pt x="2537" y="3756"/>
                  </a:lnTo>
                  <a:lnTo>
                    <a:pt x="893" y="2111"/>
                  </a:lnTo>
                  <a:lnTo>
                    <a:pt x="2537" y="447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" name="Google Shape;1030;p94"/>
            <p:cNvSpPr/>
            <p:nvPr/>
          </p:nvSpPr>
          <p:spPr>
            <a:xfrm>
              <a:off x="2641350" y="846250"/>
              <a:ext cx="63975" cy="105075"/>
            </a:xfrm>
            <a:custGeom>
              <a:rect b="b" l="l" r="r" t="t"/>
              <a:pathLst>
                <a:path extrusionOk="0" h="4203" w="2559">
                  <a:moveTo>
                    <a:pt x="2112" y="1"/>
                  </a:moveTo>
                  <a:lnTo>
                    <a:pt x="1" y="2111"/>
                  </a:lnTo>
                  <a:lnTo>
                    <a:pt x="2112" y="4202"/>
                  </a:lnTo>
                  <a:lnTo>
                    <a:pt x="2558" y="3756"/>
                  </a:lnTo>
                  <a:lnTo>
                    <a:pt x="894" y="2111"/>
                  </a:lnTo>
                  <a:lnTo>
                    <a:pt x="2558" y="447"/>
                  </a:lnTo>
                  <a:lnTo>
                    <a:pt x="21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1" name="Google Shape;1031;p94"/>
          <p:cNvGrpSpPr/>
          <p:nvPr/>
        </p:nvGrpSpPr>
        <p:grpSpPr>
          <a:xfrm>
            <a:off x="7013859" y="4209653"/>
            <a:ext cx="537556" cy="136576"/>
            <a:chOff x="2641350" y="846250"/>
            <a:chExt cx="413600" cy="105075"/>
          </a:xfrm>
        </p:grpSpPr>
        <p:sp>
          <p:nvSpPr>
            <p:cNvPr id="1032" name="Google Shape;1032;p94"/>
            <p:cNvSpPr/>
            <p:nvPr/>
          </p:nvSpPr>
          <p:spPr>
            <a:xfrm>
              <a:off x="2991475" y="846250"/>
              <a:ext cx="63475" cy="105075"/>
            </a:xfrm>
            <a:custGeom>
              <a:rect b="b" l="l" r="r" t="t"/>
              <a:pathLst>
                <a:path extrusionOk="0" h="4203" w="2539">
                  <a:moveTo>
                    <a:pt x="2092" y="1"/>
                  </a:moveTo>
                  <a:lnTo>
                    <a:pt x="1" y="2111"/>
                  </a:lnTo>
                  <a:lnTo>
                    <a:pt x="2092" y="4202"/>
                  </a:lnTo>
                  <a:lnTo>
                    <a:pt x="2538" y="3756"/>
                  </a:lnTo>
                  <a:lnTo>
                    <a:pt x="874" y="2111"/>
                  </a:lnTo>
                  <a:lnTo>
                    <a:pt x="2538" y="447"/>
                  </a:lnTo>
                  <a:lnTo>
                    <a:pt x="209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" name="Google Shape;1033;p94"/>
            <p:cNvSpPr/>
            <p:nvPr/>
          </p:nvSpPr>
          <p:spPr>
            <a:xfrm>
              <a:off x="28747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091" y="1"/>
                  </a:moveTo>
                  <a:lnTo>
                    <a:pt x="0" y="2111"/>
                  </a:lnTo>
                  <a:lnTo>
                    <a:pt x="2091" y="4202"/>
                  </a:lnTo>
                  <a:lnTo>
                    <a:pt x="2538" y="3756"/>
                  </a:lnTo>
                  <a:lnTo>
                    <a:pt x="894" y="2111"/>
                  </a:lnTo>
                  <a:lnTo>
                    <a:pt x="2538" y="447"/>
                  </a:lnTo>
                  <a:lnTo>
                    <a:pt x="20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" name="Google Shape;1034;p94"/>
            <p:cNvSpPr/>
            <p:nvPr/>
          </p:nvSpPr>
          <p:spPr>
            <a:xfrm>
              <a:off x="27580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111" y="1"/>
                  </a:moveTo>
                  <a:lnTo>
                    <a:pt x="0" y="2111"/>
                  </a:lnTo>
                  <a:lnTo>
                    <a:pt x="2111" y="4202"/>
                  </a:lnTo>
                  <a:lnTo>
                    <a:pt x="2537" y="3756"/>
                  </a:lnTo>
                  <a:lnTo>
                    <a:pt x="893" y="2111"/>
                  </a:lnTo>
                  <a:lnTo>
                    <a:pt x="2537" y="447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" name="Google Shape;1035;p94"/>
            <p:cNvSpPr/>
            <p:nvPr/>
          </p:nvSpPr>
          <p:spPr>
            <a:xfrm>
              <a:off x="2641350" y="846250"/>
              <a:ext cx="63975" cy="105075"/>
            </a:xfrm>
            <a:custGeom>
              <a:rect b="b" l="l" r="r" t="t"/>
              <a:pathLst>
                <a:path extrusionOk="0" h="4203" w="2559">
                  <a:moveTo>
                    <a:pt x="2112" y="1"/>
                  </a:moveTo>
                  <a:lnTo>
                    <a:pt x="1" y="2111"/>
                  </a:lnTo>
                  <a:lnTo>
                    <a:pt x="2112" y="4202"/>
                  </a:lnTo>
                  <a:lnTo>
                    <a:pt x="2558" y="3756"/>
                  </a:lnTo>
                  <a:lnTo>
                    <a:pt x="894" y="2111"/>
                  </a:lnTo>
                  <a:lnTo>
                    <a:pt x="2558" y="447"/>
                  </a:lnTo>
                  <a:lnTo>
                    <a:pt x="21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6" name="Google Shape;1036;p94"/>
          <p:cNvGrpSpPr/>
          <p:nvPr/>
        </p:nvGrpSpPr>
        <p:grpSpPr>
          <a:xfrm>
            <a:off x="7534921" y="4411084"/>
            <a:ext cx="913425" cy="370975"/>
            <a:chOff x="6514150" y="4420266"/>
            <a:chExt cx="913425" cy="370975"/>
          </a:xfrm>
        </p:grpSpPr>
        <p:sp>
          <p:nvSpPr>
            <p:cNvPr id="1037" name="Google Shape;1037;p94"/>
            <p:cNvSpPr/>
            <p:nvPr/>
          </p:nvSpPr>
          <p:spPr>
            <a:xfrm>
              <a:off x="6938875" y="4420266"/>
              <a:ext cx="488700" cy="370975"/>
            </a:xfrm>
            <a:custGeom>
              <a:rect b="b" l="l" r="r" t="t"/>
              <a:pathLst>
                <a:path extrusionOk="0" h="14839" w="19548">
                  <a:moveTo>
                    <a:pt x="8160" y="1"/>
                  </a:moveTo>
                  <a:lnTo>
                    <a:pt x="1" y="14838"/>
                  </a:lnTo>
                  <a:lnTo>
                    <a:pt x="11388" y="14838"/>
                  </a:lnTo>
                  <a:lnTo>
                    <a:pt x="195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" name="Google Shape;1038;p94"/>
            <p:cNvSpPr/>
            <p:nvPr/>
          </p:nvSpPr>
          <p:spPr>
            <a:xfrm>
              <a:off x="6514150" y="4420266"/>
              <a:ext cx="488700" cy="370975"/>
            </a:xfrm>
            <a:custGeom>
              <a:rect b="b" l="l" r="r" t="t"/>
              <a:pathLst>
                <a:path extrusionOk="0" h="14839" w="19548">
                  <a:moveTo>
                    <a:pt x="8160" y="1"/>
                  </a:moveTo>
                  <a:lnTo>
                    <a:pt x="1" y="14838"/>
                  </a:lnTo>
                  <a:lnTo>
                    <a:pt x="11388" y="14838"/>
                  </a:lnTo>
                  <a:lnTo>
                    <a:pt x="195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9" name="Google Shape;1039;p94"/>
          <p:cNvGrpSpPr/>
          <p:nvPr/>
        </p:nvGrpSpPr>
        <p:grpSpPr>
          <a:xfrm>
            <a:off x="351488" y="982375"/>
            <a:ext cx="913425" cy="370975"/>
            <a:chOff x="6514150" y="4420266"/>
            <a:chExt cx="913425" cy="370975"/>
          </a:xfrm>
        </p:grpSpPr>
        <p:sp>
          <p:nvSpPr>
            <p:cNvPr id="1040" name="Google Shape;1040;p94"/>
            <p:cNvSpPr/>
            <p:nvPr/>
          </p:nvSpPr>
          <p:spPr>
            <a:xfrm>
              <a:off x="6938875" y="4420266"/>
              <a:ext cx="488700" cy="370975"/>
            </a:xfrm>
            <a:custGeom>
              <a:rect b="b" l="l" r="r" t="t"/>
              <a:pathLst>
                <a:path extrusionOk="0" h="14839" w="19548">
                  <a:moveTo>
                    <a:pt x="8160" y="1"/>
                  </a:moveTo>
                  <a:lnTo>
                    <a:pt x="1" y="14838"/>
                  </a:lnTo>
                  <a:lnTo>
                    <a:pt x="11388" y="14838"/>
                  </a:lnTo>
                  <a:lnTo>
                    <a:pt x="195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" name="Google Shape;1041;p94"/>
            <p:cNvSpPr/>
            <p:nvPr/>
          </p:nvSpPr>
          <p:spPr>
            <a:xfrm>
              <a:off x="6514150" y="4420266"/>
              <a:ext cx="488700" cy="370975"/>
            </a:xfrm>
            <a:custGeom>
              <a:rect b="b" l="l" r="r" t="t"/>
              <a:pathLst>
                <a:path extrusionOk="0" h="14839" w="19548">
                  <a:moveTo>
                    <a:pt x="8160" y="1"/>
                  </a:moveTo>
                  <a:lnTo>
                    <a:pt x="1" y="14838"/>
                  </a:lnTo>
                  <a:lnTo>
                    <a:pt x="11388" y="14838"/>
                  </a:lnTo>
                  <a:lnTo>
                    <a:pt x="195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42" name="Google Shape;1042;p94"/>
          <p:cNvSpPr txBox="1"/>
          <p:nvPr>
            <p:ph idx="5" type="title"/>
          </p:nvPr>
        </p:nvSpPr>
        <p:spPr>
          <a:xfrm>
            <a:off x="6129887" y="3034959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CARTOON</a:t>
            </a:r>
            <a:endParaRPr/>
          </a:p>
        </p:txBody>
      </p:sp>
      <p:pic>
        <p:nvPicPr>
          <p:cNvPr id="1043" name="Google Shape;1043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4475" y="349847"/>
            <a:ext cx="1096761" cy="48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4" name="Google Shape;1044;p94"/>
          <p:cNvPicPr preferRelativeResize="0"/>
          <p:nvPr/>
        </p:nvPicPr>
        <p:blipFill rotWithShape="1">
          <a:blip r:embed="rId4">
            <a:alphaModFix/>
          </a:blip>
          <a:srcRect b="0" l="12311" r="13300" t="10329"/>
          <a:stretch/>
        </p:blipFill>
        <p:spPr>
          <a:xfrm>
            <a:off x="1117338" y="1091612"/>
            <a:ext cx="1533513" cy="1966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5" name="Google Shape;1045;p9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17851" y="834650"/>
            <a:ext cx="2305500" cy="230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6" name="Google Shape;1046;p9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65800" y="1091205"/>
            <a:ext cx="1533501" cy="19673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77"/>
          <p:cNvSpPr/>
          <p:nvPr/>
        </p:nvSpPr>
        <p:spPr>
          <a:xfrm>
            <a:off x="548725" y="240450"/>
            <a:ext cx="4254000" cy="4662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8" name="Google Shape;678;p77"/>
          <p:cNvSpPr txBox="1"/>
          <p:nvPr>
            <p:ph type="title"/>
          </p:nvPr>
        </p:nvSpPr>
        <p:spPr>
          <a:xfrm>
            <a:off x="711325" y="462033"/>
            <a:ext cx="36759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grpSp>
        <p:nvGrpSpPr>
          <p:cNvPr id="679" name="Google Shape;679;p77"/>
          <p:cNvGrpSpPr/>
          <p:nvPr/>
        </p:nvGrpSpPr>
        <p:grpSpPr>
          <a:xfrm rot="10800000">
            <a:off x="-553952" y="3489696"/>
            <a:ext cx="2159530" cy="548628"/>
            <a:chOff x="2641350" y="846250"/>
            <a:chExt cx="413600" cy="105075"/>
          </a:xfrm>
        </p:grpSpPr>
        <p:sp>
          <p:nvSpPr>
            <p:cNvPr id="680" name="Google Shape;680;p77"/>
            <p:cNvSpPr/>
            <p:nvPr/>
          </p:nvSpPr>
          <p:spPr>
            <a:xfrm>
              <a:off x="2991475" y="846250"/>
              <a:ext cx="63475" cy="105075"/>
            </a:xfrm>
            <a:custGeom>
              <a:rect b="b" l="l" r="r" t="t"/>
              <a:pathLst>
                <a:path extrusionOk="0" h="4203" w="2539">
                  <a:moveTo>
                    <a:pt x="2092" y="1"/>
                  </a:moveTo>
                  <a:lnTo>
                    <a:pt x="1" y="2111"/>
                  </a:lnTo>
                  <a:lnTo>
                    <a:pt x="2092" y="4202"/>
                  </a:lnTo>
                  <a:lnTo>
                    <a:pt x="2538" y="3756"/>
                  </a:lnTo>
                  <a:lnTo>
                    <a:pt x="874" y="2111"/>
                  </a:lnTo>
                  <a:lnTo>
                    <a:pt x="2538" y="447"/>
                  </a:lnTo>
                  <a:lnTo>
                    <a:pt x="20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77"/>
            <p:cNvSpPr/>
            <p:nvPr/>
          </p:nvSpPr>
          <p:spPr>
            <a:xfrm>
              <a:off x="28747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091" y="1"/>
                  </a:moveTo>
                  <a:lnTo>
                    <a:pt x="0" y="2111"/>
                  </a:lnTo>
                  <a:lnTo>
                    <a:pt x="2091" y="4202"/>
                  </a:lnTo>
                  <a:lnTo>
                    <a:pt x="2538" y="3756"/>
                  </a:lnTo>
                  <a:lnTo>
                    <a:pt x="894" y="2111"/>
                  </a:lnTo>
                  <a:lnTo>
                    <a:pt x="2538" y="447"/>
                  </a:lnTo>
                  <a:lnTo>
                    <a:pt x="20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77"/>
            <p:cNvSpPr/>
            <p:nvPr/>
          </p:nvSpPr>
          <p:spPr>
            <a:xfrm>
              <a:off x="27580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111" y="1"/>
                  </a:moveTo>
                  <a:lnTo>
                    <a:pt x="0" y="2111"/>
                  </a:lnTo>
                  <a:lnTo>
                    <a:pt x="2111" y="4202"/>
                  </a:lnTo>
                  <a:lnTo>
                    <a:pt x="2537" y="3756"/>
                  </a:lnTo>
                  <a:lnTo>
                    <a:pt x="893" y="2111"/>
                  </a:lnTo>
                  <a:lnTo>
                    <a:pt x="2537" y="447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77"/>
            <p:cNvSpPr/>
            <p:nvPr/>
          </p:nvSpPr>
          <p:spPr>
            <a:xfrm>
              <a:off x="2641350" y="846250"/>
              <a:ext cx="63975" cy="105075"/>
            </a:xfrm>
            <a:custGeom>
              <a:rect b="b" l="l" r="r" t="t"/>
              <a:pathLst>
                <a:path extrusionOk="0" h="4203" w="2559">
                  <a:moveTo>
                    <a:pt x="2112" y="1"/>
                  </a:moveTo>
                  <a:lnTo>
                    <a:pt x="1" y="2111"/>
                  </a:lnTo>
                  <a:lnTo>
                    <a:pt x="2112" y="4202"/>
                  </a:lnTo>
                  <a:lnTo>
                    <a:pt x="2558" y="3756"/>
                  </a:lnTo>
                  <a:lnTo>
                    <a:pt x="894" y="2111"/>
                  </a:lnTo>
                  <a:lnTo>
                    <a:pt x="2558" y="447"/>
                  </a:lnTo>
                  <a:lnTo>
                    <a:pt x="21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84" name="Google Shape;684;p77"/>
          <p:cNvSpPr/>
          <p:nvPr/>
        </p:nvSpPr>
        <p:spPr>
          <a:xfrm>
            <a:off x="2923175" y="-536375"/>
            <a:ext cx="998400" cy="998400"/>
          </a:xfrm>
          <a:prstGeom prst="ellipse">
            <a:avLst/>
          </a:prstGeom>
          <a:solidFill>
            <a:srgbClr val="718AC6">
              <a:alpha val="383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85" name="Google Shape;685;p77"/>
          <p:cNvGrpSpPr/>
          <p:nvPr/>
        </p:nvGrpSpPr>
        <p:grpSpPr>
          <a:xfrm>
            <a:off x="3849763" y="403212"/>
            <a:ext cx="537556" cy="136576"/>
            <a:chOff x="2641350" y="846250"/>
            <a:chExt cx="413600" cy="105075"/>
          </a:xfrm>
        </p:grpSpPr>
        <p:sp>
          <p:nvSpPr>
            <p:cNvPr id="686" name="Google Shape;686;p77"/>
            <p:cNvSpPr/>
            <p:nvPr/>
          </p:nvSpPr>
          <p:spPr>
            <a:xfrm>
              <a:off x="2991475" y="846250"/>
              <a:ext cx="63475" cy="105075"/>
            </a:xfrm>
            <a:custGeom>
              <a:rect b="b" l="l" r="r" t="t"/>
              <a:pathLst>
                <a:path extrusionOk="0" h="4203" w="2539">
                  <a:moveTo>
                    <a:pt x="2092" y="1"/>
                  </a:moveTo>
                  <a:lnTo>
                    <a:pt x="1" y="2111"/>
                  </a:lnTo>
                  <a:lnTo>
                    <a:pt x="2092" y="4202"/>
                  </a:lnTo>
                  <a:lnTo>
                    <a:pt x="2538" y="3756"/>
                  </a:lnTo>
                  <a:lnTo>
                    <a:pt x="874" y="2111"/>
                  </a:lnTo>
                  <a:lnTo>
                    <a:pt x="2538" y="447"/>
                  </a:lnTo>
                  <a:lnTo>
                    <a:pt x="209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77"/>
            <p:cNvSpPr/>
            <p:nvPr/>
          </p:nvSpPr>
          <p:spPr>
            <a:xfrm>
              <a:off x="28747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091" y="1"/>
                  </a:moveTo>
                  <a:lnTo>
                    <a:pt x="0" y="2111"/>
                  </a:lnTo>
                  <a:lnTo>
                    <a:pt x="2091" y="4202"/>
                  </a:lnTo>
                  <a:lnTo>
                    <a:pt x="2538" y="3756"/>
                  </a:lnTo>
                  <a:lnTo>
                    <a:pt x="894" y="2111"/>
                  </a:lnTo>
                  <a:lnTo>
                    <a:pt x="2538" y="447"/>
                  </a:lnTo>
                  <a:lnTo>
                    <a:pt x="20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77"/>
            <p:cNvSpPr/>
            <p:nvPr/>
          </p:nvSpPr>
          <p:spPr>
            <a:xfrm>
              <a:off x="27580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111" y="1"/>
                  </a:moveTo>
                  <a:lnTo>
                    <a:pt x="0" y="2111"/>
                  </a:lnTo>
                  <a:lnTo>
                    <a:pt x="2111" y="4202"/>
                  </a:lnTo>
                  <a:lnTo>
                    <a:pt x="2537" y="3756"/>
                  </a:lnTo>
                  <a:lnTo>
                    <a:pt x="893" y="2111"/>
                  </a:lnTo>
                  <a:lnTo>
                    <a:pt x="2537" y="447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77"/>
            <p:cNvSpPr/>
            <p:nvPr/>
          </p:nvSpPr>
          <p:spPr>
            <a:xfrm>
              <a:off x="2641350" y="846250"/>
              <a:ext cx="63975" cy="105075"/>
            </a:xfrm>
            <a:custGeom>
              <a:rect b="b" l="l" r="r" t="t"/>
              <a:pathLst>
                <a:path extrusionOk="0" h="4203" w="2559">
                  <a:moveTo>
                    <a:pt x="2112" y="1"/>
                  </a:moveTo>
                  <a:lnTo>
                    <a:pt x="1" y="2111"/>
                  </a:lnTo>
                  <a:lnTo>
                    <a:pt x="2112" y="4202"/>
                  </a:lnTo>
                  <a:lnTo>
                    <a:pt x="2558" y="3756"/>
                  </a:lnTo>
                  <a:lnTo>
                    <a:pt x="894" y="2111"/>
                  </a:lnTo>
                  <a:lnTo>
                    <a:pt x="2558" y="447"/>
                  </a:lnTo>
                  <a:lnTo>
                    <a:pt x="21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690" name="Google Shape;690;p77"/>
          <p:cNvPicPr preferRelativeResize="0"/>
          <p:nvPr/>
        </p:nvPicPr>
        <p:blipFill rotWithShape="1">
          <a:blip r:embed="rId3">
            <a:alphaModFix/>
          </a:blip>
          <a:srcRect b="-7089" l="0" r="-4536" t="0"/>
          <a:stretch/>
        </p:blipFill>
        <p:spPr>
          <a:xfrm>
            <a:off x="4784575" y="403200"/>
            <a:ext cx="4547126" cy="2619999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Google Shape;691;p77"/>
          <p:cNvSpPr txBox="1"/>
          <p:nvPr>
            <p:ph idx="4294967295" type="body"/>
          </p:nvPr>
        </p:nvSpPr>
        <p:spPr>
          <a:xfrm>
            <a:off x="711325" y="1170800"/>
            <a:ext cx="3928800" cy="343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">
                <a:solidFill>
                  <a:schemeClr val="dk1"/>
                </a:solidFill>
              </a:rPr>
              <a:t>Data Overview </a:t>
            </a:r>
            <a:endParaRPr>
              <a:solidFill>
                <a:schemeClr val="dk1"/>
              </a:solidFill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b="1" lang="en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Task 1: </a:t>
            </a:r>
            <a:r>
              <a:rPr lang="en">
                <a:solidFill>
                  <a:schemeClr val="dk1"/>
                </a:solidFill>
              </a:rPr>
              <a:t>Image Classification</a:t>
            </a:r>
            <a:endParaRPr>
              <a:solidFill>
                <a:schemeClr val="dk1"/>
              </a:solidFill>
            </a:endParaRPr>
          </a:p>
          <a:p>
            <a:pPr indent="-31750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➢"/>
            </a:pPr>
            <a:r>
              <a:rPr lang="en">
                <a:solidFill>
                  <a:schemeClr val="dk1"/>
                </a:solidFill>
              </a:rPr>
              <a:t>Customized: CNN</a:t>
            </a:r>
            <a:endParaRPr>
              <a:solidFill>
                <a:schemeClr val="dk1"/>
              </a:solidFill>
            </a:endParaRPr>
          </a:p>
          <a:p>
            <a:pPr indent="-317500" lvl="0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➢"/>
            </a:pPr>
            <a:r>
              <a:rPr lang="en">
                <a:solidFill>
                  <a:schemeClr val="dk1"/>
                </a:solidFill>
              </a:rPr>
              <a:t>Pretrained: InceptionV3</a:t>
            </a:r>
            <a:endParaRPr>
              <a:solidFill>
                <a:schemeClr val="dk1"/>
              </a:solidFill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b="1" lang="en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Task 2: </a:t>
            </a:r>
            <a:r>
              <a:rPr lang="en">
                <a:solidFill>
                  <a:schemeClr val="dk1"/>
                </a:solidFill>
              </a:rPr>
              <a:t>Style Transfer</a:t>
            </a:r>
            <a:endParaRPr>
              <a:solidFill>
                <a:schemeClr val="dk1"/>
              </a:solidFill>
            </a:endParaRPr>
          </a:p>
          <a:p>
            <a:pPr indent="-31750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➢"/>
            </a:pPr>
            <a:r>
              <a:rPr lang="en">
                <a:solidFill>
                  <a:schemeClr val="dk1"/>
                </a:solidFill>
              </a:rPr>
              <a:t>Customized: CycleGAN</a:t>
            </a:r>
            <a:endParaRPr>
              <a:solidFill>
                <a:schemeClr val="dk1"/>
              </a:solidFill>
            </a:endParaRPr>
          </a:p>
          <a:p>
            <a:pPr indent="-3175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➢"/>
            </a:pPr>
            <a:r>
              <a:rPr lang="en">
                <a:solidFill>
                  <a:schemeClr val="dk1"/>
                </a:solidFill>
              </a:rPr>
              <a:t>Pretrained: VGG-19</a:t>
            </a:r>
            <a:endParaRPr>
              <a:solidFill>
                <a:schemeClr val="dk1"/>
              </a:solidFill>
            </a:endParaRPr>
          </a:p>
          <a:p>
            <a:pPr indent="-317500" lvl="0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➢"/>
            </a:pPr>
            <a:r>
              <a:rPr lang="en">
                <a:solidFill>
                  <a:schemeClr val="dk1"/>
                </a:solidFill>
              </a:rPr>
              <a:t>Application: Streamlit</a:t>
            </a:r>
            <a:endParaRPr>
              <a:solidFill>
                <a:schemeClr val="dk1"/>
              </a:solidFill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">
                <a:solidFill>
                  <a:schemeClr val="dk1"/>
                </a:solidFill>
              </a:rPr>
              <a:t>Model Operations &amp; Parameter Update</a:t>
            </a:r>
            <a:endParaRPr>
              <a:solidFill>
                <a:schemeClr val="dk1"/>
              </a:solidFill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">
                <a:solidFill>
                  <a:schemeClr val="dk1"/>
                </a:solidFill>
              </a:rPr>
              <a:t>Conclusion</a:t>
            </a:r>
            <a:endParaRPr>
              <a:solidFill>
                <a:schemeClr val="dk1"/>
              </a:solidFill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">
                <a:solidFill>
                  <a:schemeClr val="dk1"/>
                </a:solidFill>
              </a:rPr>
              <a:t>References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0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p95"/>
          <p:cNvSpPr/>
          <p:nvPr/>
        </p:nvSpPr>
        <p:spPr>
          <a:xfrm>
            <a:off x="466825" y="1305525"/>
            <a:ext cx="5004600" cy="3076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1052" name="Google Shape;1052;p95"/>
          <p:cNvSpPr txBox="1"/>
          <p:nvPr>
            <p:ph idx="4294967295" type="title"/>
          </p:nvPr>
        </p:nvSpPr>
        <p:spPr>
          <a:xfrm>
            <a:off x="1251612" y="1582800"/>
            <a:ext cx="20166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accent1"/>
                </a:solidFill>
              </a:rPr>
              <a:t>ARchitecture</a:t>
            </a:r>
            <a:endParaRPr sz="3000">
              <a:solidFill>
                <a:schemeClr val="accent1"/>
              </a:solidFill>
            </a:endParaRPr>
          </a:p>
        </p:txBody>
      </p:sp>
      <p:grpSp>
        <p:nvGrpSpPr>
          <p:cNvPr id="1053" name="Google Shape;1053;p95"/>
          <p:cNvGrpSpPr/>
          <p:nvPr/>
        </p:nvGrpSpPr>
        <p:grpSpPr>
          <a:xfrm>
            <a:off x="8219254" y="1180270"/>
            <a:ext cx="755358" cy="191930"/>
            <a:chOff x="2641350" y="846250"/>
            <a:chExt cx="413600" cy="105075"/>
          </a:xfrm>
        </p:grpSpPr>
        <p:sp>
          <p:nvSpPr>
            <p:cNvPr id="1054" name="Google Shape;1054;p95"/>
            <p:cNvSpPr/>
            <p:nvPr/>
          </p:nvSpPr>
          <p:spPr>
            <a:xfrm>
              <a:off x="2991475" y="846250"/>
              <a:ext cx="63475" cy="105075"/>
            </a:xfrm>
            <a:custGeom>
              <a:rect b="b" l="l" r="r" t="t"/>
              <a:pathLst>
                <a:path extrusionOk="0" h="4203" w="2539">
                  <a:moveTo>
                    <a:pt x="2092" y="1"/>
                  </a:moveTo>
                  <a:lnTo>
                    <a:pt x="1" y="2111"/>
                  </a:lnTo>
                  <a:lnTo>
                    <a:pt x="2092" y="4202"/>
                  </a:lnTo>
                  <a:lnTo>
                    <a:pt x="2538" y="3756"/>
                  </a:lnTo>
                  <a:lnTo>
                    <a:pt x="874" y="2111"/>
                  </a:lnTo>
                  <a:lnTo>
                    <a:pt x="2538" y="447"/>
                  </a:lnTo>
                  <a:lnTo>
                    <a:pt x="20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" name="Google Shape;1055;p95"/>
            <p:cNvSpPr/>
            <p:nvPr/>
          </p:nvSpPr>
          <p:spPr>
            <a:xfrm>
              <a:off x="28747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091" y="1"/>
                  </a:moveTo>
                  <a:lnTo>
                    <a:pt x="0" y="2111"/>
                  </a:lnTo>
                  <a:lnTo>
                    <a:pt x="2091" y="4202"/>
                  </a:lnTo>
                  <a:lnTo>
                    <a:pt x="2538" y="3756"/>
                  </a:lnTo>
                  <a:lnTo>
                    <a:pt x="894" y="2111"/>
                  </a:lnTo>
                  <a:lnTo>
                    <a:pt x="2538" y="447"/>
                  </a:lnTo>
                  <a:lnTo>
                    <a:pt x="20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" name="Google Shape;1056;p95"/>
            <p:cNvSpPr/>
            <p:nvPr/>
          </p:nvSpPr>
          <p:spPr>
            <a:xfrm>
              <a:off x="27580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111" y="1"/>
                  </a:moveTo>
                  <a:lnTo>
                    <a:pt x="0" y="2111"/>
                  </a:lnTo>
                  <a:lnTo>
                    <a:pt x="2111" y="4202"/>
                  </a:lnTo>
                  <a:lnTo>
                    <a:pt x="2537" y="3756"/>
                  </a:lnTo>
                  <a:lnTo>
                    <a:pt x="893" y="2111"/>
                  </a:lnTo>
                  <a:lnTo>
                    <a:pt x="2537" y="447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" name="Google Shape;1057;p95"/>
            <p:cNvSpPr/>
            <p:nvPr/>
          </p:nvSpPr>
          <p:spPr>
            <a:xfrm>
              <a:off x="2641350" y="846250"/>
              <a:ext cx="63975" cy="105075"/>
            </a:xfrm>
            <a:custGeom>
              <a:rect b="b" l="l" r="r" t="t"/>
              <a:pathLst>
                <a:path extrusionOk="0" h="4203" w="2559">
                  <a:moveTo>
                    <a:pt x="2112" y="1"/>
                  </a:moveTo>
                  <a:lnTo>
                    <a:pt x="1" y="2111"/>
                  </a:lnTo>
                  <a:lnTo>
                    <a:pt x="2112" y="4202"/>
                  </a:lnTo>
                  <a:lnTo>
                    <a:pt x="2558" y="3756"/>
                  </a:lnTo>
                  <a:lnTo>
                    <a:pt x="894" y="2111"/>
                  </a:lnTo>
                  <a:lnTo>
                    <a:pt x="2558" y="447"/>
                  </a:lnTo>
                  <a:lnTo>
                    <a:pt x="21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58" name="Google Shape;1058;p9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Customized model: cyclegan</a:t>
            </a:r>
            <a:endParaRPr/>
          </a:p>
        </p:txBody>
      </p:sp>
      <p:sp>
        <p:nvSpPr>
          <p:cNvPr id="1059" name="Google Shape;1059;p95"/>
          <p:cNvSpPr txBox="1"/>
          <p:nvPr/>
        </p:nvSpPr>
        <p:spPr>
          <a:xfrm>
            <a:off x="1158149" y="1979875"/>
            <a:ext cx="22035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GAN  </a:t>
            </a:r>
            <a:r>
              <a:rPr lang="en" sz="16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vs </a:t>
            </a:r>
            <a:r>
              <a:rPr b="1" lang="en" sz="16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CycleGAN</a:t>
            </a:r>
            <a:endParaRPr b="1" sz="16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pic>
        <p:nvPicPr>
          <p:cNvPr id="1060" name="Google Shape;1060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91301" y="1446614"/>
            <a:ext cx="1595649" cy="106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1" name="Google Shape;1061;p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3975" y="2591400"/>
            <a:ext cx="4482974" cy="1533525"/>
          </a:xfrm>
          <a:prstGeom prst="rect">
            <a:avLst/>
          </a:prstGeom>
          <a:noFill/>
          <a:ln>
            <a:noFill/>
          </a:ln>
        </p:spPr>
      </p:pic>
      <p:sp>
        <p:nvSpPr>
          <p:cNvPr id="1062" name="Google Shape;1062;p95"/>
          <p:cNvSpPr/>
          <p:nvPr/>
        </p:nvSpPr>
        <p:spPr>
          <a:xfrm>
            <a:off x="853834" y="1695100"/>
            <a:ext cx="414040" cy="442276"/>
          </a:xfrm>
          <a:custGeom>
            <a:rect b="b" l="l" r="r" t="t"/>
            <a:pathLst>
              <a:path extrusionOk="0" h="19326" w="17058">
                <a:moveTo>
                  <a:pt x="15013" y="2021"/>
                </a:moveTo>
                <a:lnTo>
                  <a:pt x="11577" y="5741"/>
                </a:lnTo>
                <a:cubicBezTo>
                  <a:pt x="11378" y="5958"/>
                  <a:pt x="11378" y="6290"/>
                  <a:pt x="11577" y="6507"/>
                </a:cubicBezTo>
                <a:lnTo>
                  <a:pt x="15013" y="10230"/>
                </a:lnTo>
                <a:lnTo>
                  <a:pt x="3195" y="10230"/>
                </a:lnTo>
                <a:lnTo>
                  <a:pt x="3195" y="2021"/>
                </a:lnTo>
                <a:close/>
                <a:moveTo>
                  <a:pt x="1716" y="1133"/>
                </a:moveTo>
                <a:cubicBezTo>
                  <a:pt x="1906" y="1136"/>
                  <a:pt x="2060" y="1290"/>
                  <a:pt x="2063" y="1480"/>
                </a:cubicBezTo>
                <a:lnTo>
                  <a:pt x="2063" y="17846"/>
                </a:lnTo>
                <a:cubicBezTo>
                  <a:pt x="2060" y="18036"/>
                  <a:pt x="1906" y="18190"/>
                  <a:pt x="1716" y="18193"/>
                </a:cubicBezTo>
                <a:lnTo>
                  <a:pt x="1483" y="18193"/>
                </a:lnTo>
                <a:cubicBezTo>
                  <a:pt x="1290" y="18190"/>
                  <a:pt x="1136" y="18036"/>
                  <a:pt x="1133" y="17846"/>
                </a:cubicBezTo>
                <a:lnTo>
                  <a:pt x="1133" y="1480"/>
                </a:lnTo>
                <a:cubicBezTo>
                  <a:pt x="1136" y="1290"/>
                  <a:pt x="1290" y="1136"/>
                  <a:pt x="1483" y="1133"/>
                </a:cubicBezTo>
                <a:close/>
                <a:moveTo>
                  <a:pt x="1483" y="1"/>
                </a:moveTo>
                <a:cubicBezTo>
                  <a:pt x="665" y="1"/>
                  <a:pt x="4" y="665"/>
                  <a:pt x="1" y="1480"/>
                </a:cubicBezTo>
                <a:lnTo>
                  <a:pt x="1" y="17846"/>
                </a:lnTo>
                <a:cubicBezTo>
                  <a:pt x="4" y="18661"/>
                  <a:pt x="665" y="19325"/>
                  <a:pt x="1483" y="19325"/>
                </a:cubicBezTo>
                <a:lnTo>
                  <a:pt x="1716" y="19325"/>
                </a:lnTo>
                <a:cubicBezTo>
                  <a:pt x="2531" y="19325"/>
                  <a:pt x="3195" y="18661"/>
                  <a:pt x="3195" y="17846"/>
                </a:cubicBezTo>
                <a:lnTo>
                  <a:pt x="3195" y="11363"/>
                </a:lnTo>
                <a:lnTo>
                  <a:pt x="16306" y="11363"/>
                </a:lnTo>
                <a:cubicBezTo>
                  <a:pt x="16801" y="11360"/>
                  <a:pt x="17058" y="10774"/>
                  <a:pt x="16722" y="10412"/>
                </a:cubicBezTo>
                <a:lnTo>
                  <a:pt x="12764" y="6124"/>
                </a:lnTo>
                <a:lnTo>
                  <a:pt x="16722" y="1836"/>
                </a:lnTo>
                <a:cubicBezTo>
                  <a:pt x="16873" y="1673"/>
                  <a:pt x="16916" y="1432"/>
                  <a:pt x="16825" y="1226"/>
                </a:cubicBezTo>
                <a:cubicBezTo>
                  <a:pt x="16734" y="1021"/>
                  <a:pt x="16532" y="885"/>
                  <a:pt x="16306" y="885"/>
                </a:cubicBezTo>
                <a:lnTo>
                  <a:pt x="3071" y="885"/>
                </a:lnTo>
                <a:cubicBezTo>
                  <a:pt x="2833" y="348"/>
                  <a:pt x="2302" y="1"/>
                  <a:pt x="171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5D74"/>
              </a:solidFill>
            </a:endParaRPr>
          </a:p>
        </p:txBody>
      </p:sp>
      <p:sp>
        <p:nvSpPr>
          <p:cNvPr id="1063" name="Google Shape;1063;p95"/>
          <p:cNvSpPr/>
          <p:nvPr/>
        </p:nvSpPr>
        <p:spPr>
          <a:xfrm>
            <a:off x="720000" y="1992725"/>
            <a:ext cx="336600" cy="324000"/>
          </a:xfrm>
          <a:prstGeom prst="ellipse">
            <a:avLst/>
          </a:prstGeom>
          <a:solidFill>
            <a:srgbClr val="718AC6">
              <a:alpha val="383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4" name="Google Shape;1064;p95"/>
          <p:cNvSpPr/>
          <p:nvPr/>
        </p:nvSpPr>
        <p:spPr>
          <a:xfrm>
            <a:off x="5698900" y="1305525"/>
            <a:ext cx="2953800" cy="3076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1065" name="Google Shape;1065;p95"/>
          <p:cNvSpPr txBox="1"/>
          <p:nvPr/>
        </p:nvSpPr>
        <p:spPr>
          <a:xfrm>
            <a:off x="5813200" y="1909725"/>
            <a:ext cx="2725200" cy="22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7975" lvl="0" marL="45720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hlink"/>
              </a:buClr>
              <a:buSzPts val="1250"/>
              <a:buChar char="●"/>
            </a:pPr>
            <a:r>
              <a:rPr lang="en" sz="1350">
                <a:solidFill>
                  <a:schemeClr val="hlink"/>
                </a:solidFill>
              </a:rPr>
              <a:t>Adversarial loss </a:t>
            </a:r>
            <a:r>
              <a:rPr lang="en" sz="1150">
                <a:solidFill>
                  <a:schemeClr val="hlink"/>
                </a:solidFill>
              </a:rPr>
              <a:t>(L2/MSE)</a:t>
            </a:r>
            <a:r>
              <a:rPr lang="en" sz="1350">
                <a:solidFill>
                  <a:schemeClr val="hlink"/>
                </a:solidFill>
              </a:rPr>
              <a:t>.</a:t>
            </a:r>
            <a:endParaRPr sz="1350">
              <a:solidFill>
                <a:schemeClr val="hlink"/>
              </a:solidFill>
            </a:endParaRPr>
          </a:p>
          <a:p>
            <a:pPr indent="-3079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250"/>
              <a:buChar char="●"/>
            </a:pPr>
            <a:r>
              <a:rPr lang="en" sz="1350">
                <a:solidFill>
                  <a:schemeClr val="hlink"/>
                </a:solidFill>
              </a:rPr>
              <a:t>Identity loss</a:t>
            </a:r>
            <a:r>
              <a:rPr lang="en" sz="1150">
                <a:solidFill>
                  <a:schemeClr val="hlink"/>
                </a:solidFill>
              </a:rPr>
              <a:t> (L1/MAE)</a:t>
            </a:r>
            <a:r>
              <a:rPr lang="en" sz="1350">
                <a:solidFill>
                  <a:schemeClr val="hlink"/>
                </a:solidFill>
              </a:rPr>
              <a:t>.</a:t>
            </a:r>
            <a:endParaRPr sz="1350">
              <a:solidFill>
                <a:schemeClr val="hlink"/>
              </a:solidFill>
            </a:endParaRPr>
          </a:p>
          <a:p>
            <a:pPr indent="-3079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250"/>
              <a:buChar char="●"/>
            </a:pPr>
            <a:r>
              <a:rPr lang="en" sz="1350">
                <a:solidFill>
                  <a:schemeClr val="hlink"/>
                </a:solidFill>
              </a:rPr>
              <a:t>Forward cycle loss</a:t>
            </a:r>
            <a:r>
              <a:rPr lang="en" sz="1150">
                <a:solidFill>
                  <a:schemeClr val="hlink"/>
                </a:solidFill>
              </a:rPr>
              <a:t> (L1/MAE)</a:t>
            </a:r>
            <a:r>
              <a:rPr lang="en" sz="1350">
                <a:solidFill>
                  <a:schemeClr val="hlink"/>
                </a:solidFill>
              </a:rPr>
              <a:t>.</a:t>
            </a:r>
            <a:endParaRPr sz="1350">
              <a:solidFill>
                <a:schemeClr val="hlink"/>
              </a:solidFill>
            </a:endParaRPr>
          </a:p>
          <a:p>
            <a:pPr indent="-3079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250"/>
              <a:buChar char="●"/>
            </a:pPr>
            <a:r>
              <a:rPr lang="en" sz="1350">
                <a:solidFill>
                  <a:schemeClr val="hlink"/>
                </a:solidFill>
              </a:rPr>
              <a:t>Backward cycle loss</a:t>
            </a:r>
            <a:r>
              <a:rPr lang="en" sz="1150">
                <a:solidFill>
                  <a:schemeClr val="hlink"/>
                </a:solidFill>
              </a:rPr>
              <a:t> (L1/MAE)</a:t>
            </a:r>
            <a:r>
              <a:rPr lang="en" sz="1350">
                <a:solidFill>
                  <a:schemeClr val="hlink"/>
                </a:solidFill>
              </a:rPr>
              <a:t>.</a:t>
            </a:r>
            <a:endParaRPr sz="1250">
              <a:solidFill>
                <a:schemeClr val="accen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" sz="1250">
                <a:solidFill>
                  <a:schemeClr val="accent1"/>
                </a:solidFill>
              </a:rPr>
              <a:t>L2/MSE: for </a:t>
            </a:r>
            <a:r>
              <a:rPr b="1" lang="en" sz="1250">
                <a:solidFill>
                  <a:schemeClr val="accent1"/>
                </a:solidFill>
              </a:rPr>
              <a:t>label</a:t>
            </a:r>
            <a:endParaRPr sz="1250">
              <a:solidFill>
                <a:schemeClr val="accen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" sz="1250">
                <a:solidFill>
                  <a:schemeClr val="accent1"/>
                </a:solidFill>
              </a:rPr>
              <a:t>L1/MAE: for </a:t>
            </a:r>
            <a:r>
              <a:rPr b="1" lang="en" sz="1250">
                <a:solidFill>
                  <a:schemeClr val="accent1"/>
                </a:solidFill>
              </a:rPr>
              <a:t>image</a:t>
            </a:r>
            <a:endParaRPr b="1" sz="1250">
              <a:solidFill>
                <a:schemeClr val="accent1"/>
              </a:solidFill>
            </a:endParaRPr>
          </a:p>
          <a:p>
            <a:pPr indent="0" lvl="0" marL="0" rtl="0" algn="ctr"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0D0D0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1066" name="Google Shape;1066;p95"/>
          <p:cNvSpPr txBox="1"/>
          <p:nvPr/>
        </p:nvSpPr>
        <p:spPr>
          <a:xfrm>
            <a:off x="466825" y="4578950"/>
            <a:ext cx="8418600" cy="2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</a:rPr>
              <a:t>Figure from: Zhu, Jun-Yan, 2017.</a:t>
            </a:r>
            <a:endParaRPr sz="9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067" name="Google Shape;1067;p95"/>
          <p:cNvSpPr txBox="1"/>
          <p:nvPr>
            <p:ph idx="4294967295" type="title"/>
          </p:nvPr>
        </p:nvSpPr>
        <p:spPr>
          <a:xfrm>
            <a:off x="5872987" y="1446625"/>
            <a:ext cx="20166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Generator</a:t>
            </a:r>
            <a:r>
              <a:rPr lang="en" sz="2200"/>
              <a:t> loss</a:t>
            </a:r>
            <a:endParaRPr sz="220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p96"/>
          <p:cNvSpPr txBox="1"/>
          <p:nvPr>
            <p:ph type="title"/>
          </p:nvPr>
        </p:nvSpPr>
        <p:spPr>
          <a:xfrm>
            <a:off x="720000" y="20235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/>
              <a:t>Customized model: cyclegan</a:t>
            </a:r>
            <a:endParaRPr/>
          </a:p>
        </p:txBody>
      </p:sp>
      <p:sp>
        <p:nvSpPr>
          <p:cNvPr id="1073" name="Google Shape;1073;p96"/>
          <p:cNvSpPr/>
          <p:nvPr/>
        </p:nvSpPr>
        <p:spPr>
          <a:xfrm>
            <a:off x="760025" y="775050"/>
            <a:ext cx="7749300" cy="4368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1074" name="Google Shape;1074;p96"/>
          <p:cNvSpPr/>
          <p:nvPr/>
        </p:nvSpPr>
        <p:spPr>
          <a:xfrm>
            <a:off x="1068313" y="887123"/>
            <a:ext cx="401700" cy="401700"/>
          </a:xfrm>
          <a:prstGeom prst="ellipse">
            <a:avLst/>
          </a:prstGeom>
          <a:solidFill>
            <a:srgbClr val="718AC6">
              <a:alpha val="383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5" name="Google Shape;1075;p96"/>
          <p:cNvSpPr txBox="1"/>
          <p:nvPr>
            <p:ph idx="4294967295" type="title"/>
          </p:nvPr>
        </p:nvSpPr>
        <p:spPr>
          <a:xfrm>
            <a:off x="1279988" y="1002900"/>
            <a:ext cx="2358600" cy="40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/>
              <a:t>Generator</a:t>
            </a:r>
            <a:r>
              <a:rPr lang="en" sz="3300"/>
              <a:t> </a:t>
            </a:r>
            <a:endParaRPr sz="3300"/>
          </a:p>
        </p:txBody>
      </p:sp>
      <p:pic>
        <p:nvPicPr>
          <p:cNvPr id="1076" name="Google Shape;1076;p96"/>
          <p:cNvPicPr preferRelativeResize="0"/>
          <p:nvPr/>
        </p:nvPicPr>
        <p:blipFill rotWithShape="1">
          <a:blip r:embed="rId3">
            <a:alphaModFix/>
          </a:blip>
          <a:srcRect b="29893" l="0" r="0" t="0"/>
          <a:stretch/>
        </p:blipFill>
        <p:spPr>
          <a:xfrm>
            <a:off x="896600" y="1632450"/>
            <a:ext cx="7476149" cy="3275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97"/>
          <p:cNvSpPr txBox="1"/>
          <p:nvPr>
            <p:ph type="title"/>
          </p:nvPr>
        </p:nvSpPr>
        <p:spPr>
          <a:xfrm>
            <a:off x="808050" y="5145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Customized model: cyclegan</a:t>
            </a:r>
            <a:endParaRPr/>
          </a:p>
        </p:txBody>
      </p:sp>
      <p:sp>
        <p:nvSpPr>
          <p:cNvPr id="1082" name="Google Shape;1082;p97"/>
          <p:cNvSpPr/>
          <p:nvPr/>
        </p:nvSpPr>
        <p:spPr>
          <a:xfrm>
            <a:off x="864100" y="1279325"/>
            <a:ext cx="7749300" cy="3726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1083" name="Google Shape;1083;p97"/>
          <p:cNvSpPr/>
          <p:nvPr/>
        </p:nvSpPr>
        <p:spPr>
          <a:xfrm>
            <a:off x="1148363" y="1391398"/>
            <a:ext cx="401700" cy="401700"/>
          </a:xfrm>
          <a:prstGeom prst="ellipse">
            <a:avLst/>
          </a:prstGeom>
          <a:solidFill>
            <a:srgbClr val="718AC6">
              <a:alpha val="383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4" name="Google Shape;1084;p97"/>
          <p:cNvSpPr txBox="1"/>
          <p:nvPr>
            <p:ph idx="4294967295" type="title"/>
          </p:nvPr>
        </p:nvSpPr>
        <p:spPr>
          <a:xfrm>
            <a:off x="1360038" y="1507175"/>
            <a:ext cx="2358600" cy="40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/>
              <a:t>Discriminator</a:t>
            </a:r>
            <a:r>
              <a:rPr lang="en" sz="3300"/>
              <a:t> </a:t>
            </a:r>
            <a:endParaRPr sz="3300"/>
          </a:p>
        </p:txBody>
      </p:sp>
      <p:sp>
        <p:nvSpPr>
          <p:cNvPr id="1085" name="Google Shape;1085;p97"/>
          <p:cNvSpPr txBox="1"/>
          <p:nvPr>
            <p:ph idx="2" type="title"/>
          </p:nvPr>
        </p:nvSpPr>
        <p:spPr>
          <a:xfrm>
            <a:off x="6267462" y="1649025"/>
            <a:ext cx="20166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accent3"/>
                </a:solidFill>
              </a:rPr>
              <a:t>Notes</a:t>
            </a:r>
            <a:endParaRPr sz="2200">
              <a:solidFill>
                <a:schemeClr val="accent3"/>
              </a:solidFill>
            </a:endParaRPr>
          </a:p>
        </p:txBody>
      </p:sp>
      <p:sp>
        <p:nvSpPr>
          <p:cNvPr id="1086" name="Google Shape;1086;p97"/>
          <p:cNvSpPr txBox="1"/>
          <p:nvPr/>
        </p:nvSpPr>
        <p:spPr>
          <a:xfrm>
            <a:off x="6380225" y="2217875"/>
            <a:ext cx="2057100" cy="18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AutoNum type="arabicPeriod"/>
            </a:pPr>
            <a:r>
              <a:rPr lang="en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batchsize = 1</a:t>
            </a:r>
            <a:endParaRPr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AutoNum type="arabicPeriod"/>
            </a:pPr>
            <a:r>
              <a:rPr lang="en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Instance normalization instead of batch normalization</a:t>
            </a:r>
            <a:endParaRPr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pic>
        <p:nvPicPr>
          <p:cNvPr id="1087" name="Google Shape;1087;p97"/>
          <p:cNvPicPr preferRelativeResize="0"/>
          <p:nvPr/>
        </p:nvPicPr>
        <p:blipFill rotWithShape="1">
          <a:blip r:embed="rId3">
            <a:alphaModFix/>
          </a:blip>
          <a:srcRect b="41367" l="10019" r="30165" t="17307"/>
          <a:stretch/>
        </p:blipFill>
        <p:spPr>
          <a:xfrm>
            <a:off x="1344850" y="2217875"/>
            <a:ext cx="4922601" cy="2125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2" name="Google Shape;1092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987" y="1170125"/>
            <a:ext cx="4212812" cy="273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3" name="Google Shape;1093;p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18200" y="1148975"/>
            <a:ext cx="4277924" cy="2736857"/>
          </a:xfrm>
          <a:prstGeom prst="rect">
            <a:avLst/>
          </a:prstGeom>
          <a:noFill/>
          <a:ln>
            <a:noFill/>
          </a:ln>
        </p:spPr>
      </p:pic>
      <p:sp>
        <p:nvSpPr>
          <p:cNvPr id="1094" name="Google Shape;1094;p98"/>
          <p:cNvSpPr txBox="1"/>
          <p:nvPr>
            <p:ph type="title"/>
          </p:nvPr>
        </p:nvSpPr>
        <p:spPr>
          <a:xfrm>
            <a:off x="702175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Customized model: cyclegan</a:t>
            </a:r>
            <a:endParaRPr/>
          </a:p>
        </p:txBody>
      </p:sp>
      <p:grpSp>
        <p:nvGrpSpPr>
          <p:cNvPr id="1095" name="Google Shape;1095;p98"/>
          <p:cNvGrpSpPr/>
          <p:nvPr/>
        </p:nvGrpSpPr>
        <p:grpSpPr>
          <a:xfrm>
            <a:off x="7150273" y="4101646"/>
            <a:ext cx="2159530" cy="548628"/>
            <a:chOff x="2641350" y="846250"/>
            <a:chExt cx="413600" cy="105075"/>
          </a:xfrm>
        </p:grpSpPr>
        <p:sp>
          <p:nvSpPr>
            <p:cNvPr id="1096" name="Google Shape;1096;p98"/>
            <p:cNvSpPr/>
            <p:nvPr/>
          </p:nvSpPr>
          <p:spPr>
            <a:xfrm>
              <a:off x="2991475" y="846250"/>
              <a:ext cx="63475" cy="105075"/>
            </a:xfrm>
            <a:custGeom>
              <a:rect b="b" l="l" r="r" t="t"/>
              <a:pathLst>
                <a:path extrusionOk="0" h="4203" w="2539">
                  <a:moveTo>
                    <a:pt x="2092" y="1"/>
                  </a:moveTo>
                  <a:lnTo>
                    <a:pt x="1" y="2111"/>
                  </a:lnTo>
                  <a:lnTo>
                    <a:pt x="2092" y="4202"/>
                  </a:lnTo>
                  <a:lnTo>
                    <a:pt x="2538" y="3756"/>
                  </a:lnTo>
                  <a:lnTo>
                    <a:pt x="874" y="2111"/>
                  </a:lnTo>
                  <a:lnTo>
                    <a:pt x="2538" y="447"/>
                  </a:lnTo>
                  <a:lnTo>
                    <a:pt x="20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" name="Google Shape;1097;p98"/>
            <p:cNvSpPr/>
            <p:nvPr/>
          </p:nvSpPr>
          <p:spPr>
            <a:xfrm>
              <a:off x="28747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091" y="1"/>
                  </a:moveTo>
                  <a:lnTo>
                    <a:pt x="0" y="2111"/>
                  </a:lnTo>
                  <a:lnTo>
                    <a:pt x="2091" y="4202"/>
                  </a:lnTo>
                  <a:lnTo>
                    <a:pt x="2538" y="3756"/>
                  </a:lnTo>
                  <a:lnTo>
                    <a:pt x="894" y="2111"/>
                  </a:lnTo>
                  <a:lnTo>
                    <a:pt x="2538" y="447"/>
                  </a:lnTo>
                  <a:lnTo>
                    <a:pt x="20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" name="Google Shape;1098;p98"/>
            <p:cNvSpPr/>
            <p:nvPr/>
          </p:nvSpPr>
          <p:spPr>
            <a:xfrm>
              <a:off x="27580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111" y="1"/>
                  </a:moveTo>
                  <a:lnTo>
                    <a:pt x="0" y="2111"/>
                  </a:lnTo>
                  <a:lnTo>
                    <a:pt x="2111" y="4202"/>
                  </a:lnTo>
                  <a:lnTo>
                    <a:pt x="2537" y="3756"/>
                  </a:lnTo>
                  <a:lnTo>
                    <a:pt x="893" y="2111"/>
                  </a:lnTo>
                  <a:lnTo>
                    <a:pt x="2537" y="447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9" name="Google Shape;1099;p98"/>
            <p:cNvSpPr/>
            <p:nvPr/>
          </p:nvSpPr>
          <p:spPr>
            <a:xfrm>
              <a:off x="2641350" y="846250"/>
              <a:ext cx="63975" cy="105075"/>
            </a:xfrm>
            <a:custGeom>
              <a:rect b="b" l="l" r="r" t="t"/>
              <a:pathLst>
                <a:path extrusionOk="0" h="4203" w="2559">
                  <a:moveTo>
                    <a:pt x="2112" y="1"/>
                  </a:moveTo>
                  <a:lnTo>
                    <a:pt x="1" y="2111"/>
                  </a:lnTo>
                  <a:lnTo>
                    <a:pt x="2112" y="4202"/>
                  </a:lnTo>
                  <a:lnTo>
                    <a:pt x="2558" y="3756"/>
                  </a:lnTo>
                  <a:lnTo>
                    <a:pt x="894" y="2111"/>
                  </a:lnTo>
                  <a:lnTo>
                    <a:pt x="2558" y="447"/>
                  </a:lnTo>
                  <a:lnTo>
                    <a:pt x="21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0" name="Google Shape;1100;p98"/>
          <p:cNvSpPr/>
          <p:nvPr/>
        </p:nvSpPr>
        <p:spPr>
          <a:xfrm>
            <a:off x="2224975" y="2339025"/>
            <a:ext cx="4658400" cy="899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lt1"/>
                </a:solidFill>
                <a:highlight>
                  <a:schemeClr val="dk1"/>
                </a:highlight>
                <a:latin typeface="Raleway"/>
                <a:ea typeface="Raleway"/>
                <a:cs typeface="Raleway"/>
                <a:sym typeface="Raleway"/>
              </a:rPr>
              <a:t>NOT accurately reflect quality</a:t>
            </a:r>
            <a:endParaRPr b="1" sz="1900">
              <a:solidFill>
                <a:schemeClr val="lt1"/>
              </a:solidFill>
              <a:highlight>
                <a:schemeClr val="dk1"/>
              </a:highlight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101" name="Google Shape;1101;p98"/>
          <p:cNvSpPr txBox="1"/>
          <p:nvPr/>
        </p:nvSpPr>
        <p:spPr>
          <a:xfrm>
            <a:off x="7571875" y="1450550"/>
            <a:ext cx="839700" cy="25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1"/>
                </a:solidFill>
                <a:highlight>
                  <a:schemeClr val="lt1"/>
                </a:highlight>
              </a:rPr>
              <a:t>Loss1: real</a:t>
            </a:r>
            <a:endParaRPr sz="800">
              <a:solidFill>
                <a:schemeClr val="accent1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1"/>
                </a:solidFill>
                <a:highlight>
                  <a:schemeClr val="lt1"/>
                </a:highlight>
              </a:rPr>
              <a:t>Loss2: fake</a:t>
            </a:r>
            <a:endParaRPr sz="800">
              <a:solidFill>
                <a:schemeClr val="accent1"/>
              </a:solidFill>
              <a:highlight>
                <a:schemeClr val="lt1"/>
              </a:highlight>
            </a:endParaRPr>
          </a:p>
        </p:txBody>
      </p:sp>
      <p:sp>
        <p:nvSpPr>
          <p:cNvPr id="1102" name="Google Shape;1102;p98"/>
          <p:cNvSpPr txBox="1"/>
          <p:nvPr/>
        </p:nvSpPr>
        <p:spPr>
          <a:xfrm>
            <a:off x="2022877" y="1610650"/>
            <a:ext cx="2290500" cy="25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1"/>
                </a:solidFill>
                <a:highlight>
                  <a:schemeClr val="lt1"/>
                </a:highlight>
              </a:rPr>
              <a:t>Weighted average of:</a:t>
            </a:r>
            <a:endParaRPr sz="800">
              <a:solidFill>
                <a:schemeClr val="accent1"/>
              </a:solidFill>
              <a:highlight>
                <a:schemeClr val="lt1"/>
              </a:highlight>
            </a:endParaRPr>
          </a:p>
          <a:p>
            <a:pPr indent="-279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Char char="●"/>
            </a:pPr>
            <a:r>
              <a:rPr lang="en" sz="800">
                <a:solidFill>
                  <a:schemeClr val="accent1"/>
                </a:solidFill>
                <a:highlight>
                  <a:schemeClr val="lt1"/>
                </a:highlight>
              </a:rPr>
              <a:t>Adversarial loss (L2/MSE).</a:t>
            </a:r>
            <a:endParaRPr sz="800">
              <a:solidFill>
                <a:schemeClr val="accent1"/>
              </a:solidFill>
              <a:highlight>
                <a:schemeClr val="lt1"/>
              </a:highlight>
            </a:endParaRPr>
          </a:p>
          <a:p>
            <a:pPr indent="-279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Char char="●"/>
            </a:pPr>
            <a:r>
              <a:rPr lang="en" sz="800">
                <a:solidFill>
                  <a:schemeClr val="accent1"/>
                </a:solidFill>
                <a:highlight>
                  <a:schemeClr val="lt1"/>
                </a:highlight>
              </a:rPr>
              <a:t>Identity loss (L1/MAE).</a:t>
            </a:r>
            <a:endParaRPr sz="800">
              <a:solidFill>
                <a:schemeClr val="accent1"/>
              </a:solidFill>
              <a:highlight>
                <a:schemeClr val="lt1"/>
              </a:highlight>
            </a:endParaRPr>
          </a:p>
          <a:p>
            <a:pPr indent="-279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Char char="●"/>
            </a:pPr>
            <a:r>
              <a:rPr lang="en" sz="800">
                <a:solidFill>
                  <a:schemeClr val="accent1"/>
                </a:solidFill>
                <a:highlight>
                  <a:schemeClr val="lt1"/>
                </a:highlight>
              </a:rPr>
              <a:t>Forward cycle loss (L1/MAE).</a:t>
            </a:r>
            <a:endParaRPr sz="800">
              <a:solidFill>
                <a:schemeClr val="accent1"/>
              </a:solidFill>
              <a:highlight>
                <a:schemeClr val="lt1"/>
              </a:highlight>
            </a:endParaRPr>
          </a:p>
          <a:p>
            <a:pPr indent="-279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Char char="●"/>
            </a:pPr>
            <a:r>
              <a:rPr lang="en" sz="800">
                <a:solidFill>
                  <a:schemeClr val="accent1"/>
                </a:solidFill>
                <a:highlight>
                  <a:schemeClr val="lt1"/>
                </a:highlight>
              </a:rPr>
              <a:t>Backward cycle loss (L1/MAE).</a:t>
            </a:r>
            <a:endParaRPr sz="800">
              <a:solidFill>
                <a:schemeClr val="accent1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accent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9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Customized model: cyclegan</a:t>
            </a:r>
            <a:endParaRPr/>
          </a:p>
        </p:txBody>
      </p:sp>
      <p:grpSp>
        <p:nvGrpSpPr>
          <p:cNvPr id="1108" name="Google Shape;1108;p99"/>
          <p:cNvGrpSpPr/>
          <p:nvPr/>
        </p:nvGrpSpPr>
        <p:grpSpPr>
          <a:xfrm>
            <a:off x="7150273" y="4101646"/>
            <a:ext cx="2159530" cy="548628"/>
            <a:chOff x="2641350" y="846250"/>
            <a:chExt cx="413600" cy="105075"/>
          </a:xfrm>
        </p:grpSpPr>
        <p:sp>
          <p:nvSpPr>
            <p:cNvPr id="1109" name="Google Shape;1109;p99"/>
            <p:cNvSpPr/>
            <p:nvPr/>
          </p:nvSpPr>
          <p:spPr>
            <a:xfrm>
              <a:off x="2991475" y="846250"/>
              <a:ext cx="63475" cy="105075"/>
            </a:xfrm>
            <a:custGeom>
              <a:rect b="b" l="l" r="r" t="t"/>
              <a:pathLst>
                <a:path extrusionOk="0" h="4203" w="2539">
                  <a:moveTo>
                    <a:pt x="2092" y="1"/>
                  </a:moveTo>
                  <a:lnTo>
                    <a:pt x="1" y="2111"/>
                  </a:lnTo>
                  <a:lnTo>
                    <a:pt x="2092" y="4202"/>
                  </a:lnTo>
                  <a:lnTo>
                    <a:pt x="2538" y="3756"/>
                  </a:lnTo>
                  <a:lnTo>
                    <a:pt x="874" y="2111"/>
                  </a:lnTo>
                  <a:lnTo>
                    <a:pt x="2538" y="447"/>
                  </a:lnTo>
                  <a:lnTo>
                    <a:pt x="20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" name="Google Shape;1110;p99"/>
            <p:cNvSpPr/>
            <p:nvPr/>
          </p:nvSpPr>
          <p:spPr>
            <a:xfrm>
              <a:off x="28747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091" y="1"/>
                  </a:moveTo>
                  <a:lnTo>
                    <a:pt x="0" y="2111"/>
                  </a:lnTo>
                  <a:lnTo>
                    <a:pt x="2091" y="4202"/>
                  </a:lnTo>
                  <a:lnTo>
                    <a:pt x="2538" y="3756"/>
                  </a:lnTo>
                  <a:lnTo>
                    <a:pt x="894" y="2111"/>
                  </a:lnTo>
                  <a:lnTo>
                    <a:pt x="2538" y="447"/>
                  </a:lnTo>
                  <a:lnTo>
                    <a:pt x="20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" name="Google Shape;1111;p99"/>
            <p:cNvSpPr/>
            <p:nvPr/>
          </p:nvSpPr>
          <p:spPr>
            <a:xfrm>
              <a:off x="27580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111" y="1"/>
                  </a:moveTo>
                  <a:lnTo>
                    <a:pt x="0" y="2111"/>
                  </a:lnTo>
                  <a:lnTo>
                    <a:pt x="2111" y="4202"/>
                  </a:lnTo>
                  <a:lnTo>
                    <a:pt x="2537" y="3756"/>
                  </a:lnTo>
                  <a:lnTo>
                    <a:pt x="893" y="2111"/>
                  </a:lnTo>
                  <a:lnTo>
                    <a:pt x="2537" y="447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" name="Google Shape;1112;p99"/>
            <p:cNvSpPr/>
            <p:nvPr/>
          </p:nvSpPr>
          <p:spPr>
            <a:xfrm>
              <a:off x="2641350" y="846250"/>
              <a:ext cx="63975" cy="105075"/>
            </a:xfrm>
            <a:custGeom>
              <a:rect b="b" l="l" r="r" t="t"/>
              <a:pathLst>
                <a:path extrusionOk="0" h="4203" w="2559">
                  <a:moveTo>
                    <a:pt x="2112" y="1"/>
                  </a:moveTo>
                  <a:lnTo>
                    <a:pt x="1" y="2111"/>
                  </a:lnTo>
                  <a:lnTo>
                    <a:pt x="2112" y="4202"/>
                  </a:lnTo>
                  <a:lnTo>
                    <a:pt x="2558" y="3756"/>
                  </a:lnTo>
                  <a:lnTo>
                    <a:pt x="894" y="2111"/>
                  </a:lnTo>
                  <a:lnTo>
                    <a:pt x="2558" y="447"/>
                  </a:lnTo>
                  <a:lnTo>
                    <a:pt x="21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13" name="Google Shape;1113;p99"/>
          <p:cNvSpPr/>
          <p:nvPr/>
        </p:nvSpPr>
        <p:spPr>
          <a:xfrm>
            <a:off x="0" y="1247300"/>
            <a:ext cx="9192600" cy="3136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1114" name="Google Shape;1114;p99"/>
          <p:cNvSpPr txBox="1"/>
          <p:nvPr>
            <p:ph idx="4294967295" type="title"/>
          </p:nvPr>
        </p:nvSpPr>
        <p:spPr>
          <a:xfrm>
            <a:off x="275402" y="1447700"/>
            <a:ext cx="2470800" cy="40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/>
              <a:t>Sketch style</a:t>
            </a:r>
            <a:r>
              <a:rPr lang="en" sz="3300"/>
              <a:t> </a:t>
            </a:r>
            <a:endParaRPr sz="3300"/>
          </a:p>
        </p:txBody>
      </p:sp>
      <p:pic>
        <p:nvPicPr>
          <p:cNvPr id="1115" name="Google Shape;1115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62787" y="2083863"/>
            <a:ext cx="3158425" cy="166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6" name="Google Shape;1116;p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50788" y="2087076"/>
            <a:ext cx="3158425" cy="16626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7" name="Google Shape;1117;p9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24351" y="2053851"/>
            <a:ext cx="3331017" cy="1729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12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p10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Customized model: cyclegan</a:t>
            </a:r>
            <a:endParaRPr/>
          </a:p>
        </p:txBody>
      </p:sp>
      <p:grpSp>
        <p:nvGrpSpPr>
          <p:cNvPr id="1123" name="Google Shape;1123;p100"/>
          <p:cNvGrpSpPr/>
          <p:nvPr/>
        </p:nvGrpSpPr>
        <p:grpSpPr>
          <a:xfrm>
            <a:off x="7150273" y="4101646"/>
            <a:ext cx="2159530" cy="548628"/>
            <a:chOff x="2641350" y="846250"/>
            <a:chExt cx="413600" cy="105075"/>
          </a:xfrm>
        </p:grpSpPr>
        <p:sp>
          <p:nvSpPr>
            <p:cNvPr id="1124" name="Google Shape;1124;p100"/>
            <p:cNvSpPr/>
            <p:nvPr/>
          </p:nvSpPr>
          <p:spPr>
            <a:xfrm>
              <a:off x="2991475" y="846250"/>
              <a:ext cx="63475" cy="105075"/>
            </a:xfrm>
            <a:custGeom>
              <a:rect b="b" l="l" r="r" t="t"/>
              <a:pathLst>
                <a:path extrusionOk="0" h="4203" w="2539">
                  <a:moveTo>
                    <a:pt x="2092" y="1"/>
                  </a:moveTo>
                  <a:lnTo>
                    <a:pt x="1" y="2111"/>
                  </a:lnTo>
                  <a:lnTo>
                    <a:pt x="2092" y="4202"/>
                  </a:lnTo>
                  <a:lnTo>
                    <a:pt x="2538" y="3756"/>
                  </a:lnTo>
                  <a:lnTo>
                    <a:pt x="874" y="2111"/>
                  </a:lnTo>
                  <a:lnTo>
                    <a:pt x="2538" y="447"/>
                  </a:lnTo>
                  <a:lnTo>
                    <a:pt x="20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5" name="Google Shape;1125;p100"/>
            <p:cNvSpPr/>
            <p:nvPr/>
          </p:nvSpPr>
          <p:spPr>
            <a:xfrm>
              <a:off x="28747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091" y="1"/>
                  </a:moveTo>
                  <a:lnTo>
                    <a:pt x="0" y="2111"/>
                  </a:lnTo>
                  <a:lnTo>
                    <a:pt x="2091" y="4202"/>
                  </a:lnTo>
                  <a:lnTo>
                    <a:pt x="2538" y="3756"/>
                  </a:lnTo>
                  <a:lnTo>
                    <a:pt x="894" y="2111"/>
                  </a:lnTo>
                  <a:lnTo>
                    <a:pt x="2538" y="447"/>
                  </a:lnTo>
                  <a:lnTo>
                    <a:pt x="20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6" name="Google Shape;1126;p100"/>
            <p:cNvSpPr/>
            <p:nvPr/>
          </p:nvSpPr>
          <p:spPr>
            <a:xfrm>
              <a:off x="27580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111" y="1"/>
                  </a:moveTo>
                  <a:lnTo>
                    <a:pt x="0" y="2111"/>
                  </a:lnTo>
                  <a:lnTo>
                    <a:pt x="2111" y="4202"/>
                  </a:lnTo>
                  <a:lnTo>
                    <a:pt x="2537" y="3756"/>
                  </a:lnTo>
                  <a:lnTo>
                    <a:pt x="893" y="2111"/>
                  </a:lnTo>
                  <a:lnTo>
                    <a:pt x="2537" y="447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7" name="Google Shape;1127;p100"/>
            <p:cNvSpPr/>
            <p:nvPr/>
          </p:nvSpPr>
          <p:spPr>
            <a:xfrm>
              <a:off x="2641350" y="846250"/>
              <a:ext cx="63975" cy="105075"/>
            </a:xfrm>
            <a:custGeom>
              <a:rect b="b" l="l" r="r" t="t"/>
              <a:pathLst>
                <a:path extrusionOk="0" h="4203" w="2559">
                  <a:moveTo>
                    <a:pt x="2112" y="1"/>
                  </a:moveTo>
                  <a:lnTo>
                    <a:pt x="1" y="2111"/>
                  </a:lnTo>
                  <a:lnTo>
                    <a:pt x="2112" y="4202"/>
                  </a:lnTo>
                  <a:lnTo>
                    <a:pt x="2558" y="3756"/>
                  </a:lnTo>
                  <a:lnTo>
                    <a:pt x="894" y="2111"/>
                  </a:lnTo>
                  <a:lnTo>
                    <a:pt x="2558" y="447"/>
                  </a:lnTo>
                  <a:lnTo>
                    <a:pt x="21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28" name="Google Shape;1128;p100"/>
          <p:cNvSpPr/>
          <p:nvPr/>
        </p:nvSpPr>
        <p:spPr>
          <a:xfrm>
            <a:off x="0" y="1247300"/>
            <a:ext cx="9144000" cy="3136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1129" name="Google Shape;1129;p100"/>
          <p:cNvSpPr txBox="1"/>
          <p:nvPr>
            <p:ph idx="4294967295" type="title"/>
          </p:nvPr>
        </p:nvSpPr>
        <p:spPr>
          <a:xfrm>
            <a:off x="275402" y="1447700"/>
            <a:ext cx="2470800" cy="40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/>
              <a:t>VAN GOGH</a:t>
            </a:r>
            <a:r>
              <a:rPr lang="en" sz="3300"/>
              <a:t> style </a:t>
            </a:r>
            <a:endParaRPr sz="3300"/>
          </a:p>
        </p:txBody>
      </p:sp>
      <p:pic>
        <p:nvPicPr>
          <p:cNvPr id="1130" name="Google Shape;1130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9875" y="2123650"/>
            <a:ext cx="3066625" cy="16291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1" name="Google Shape;1131;p1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06750" y="2121925"/>
            <a:ext cx="3066625" cy="16326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2" name="Google Shape;1132;p1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77375" y="2121550"/>
            <a:ext cx="3066625" cy="1633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136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" name="Google Shape;1137;p10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Customized model: cyclegan</a:t>
            </a:r>
            <a:endParaRPr/>
          </a:p>
        </p:txBody>
      </p:sp>
      <p:grpSp>
        <p:nvGrpSpPr>
          <p:cNvPr id="1138" name="Google Shape;1138;p101"/>
          <p:cNvGrpSpPr/>
          <p:nvPr/>
        </p:nvGrpSpPr>
        <p:grpSpPr>
          <a:xfrm>
            <a:off x="7150273" y="4101646"/>
            <a:ext cx="2159530" cy="548628"/>
            <a:chOff x="2641350" y="846250"/>
            <a:chExt cx="413600" cy="105075"/>
          </a:xfrm>
        </p:grpSpPr>
        <p:sp>
          <p:nvSpPr>
            <p:cNvPr id="1139" name="Google Shape;1139;p101"/>
            <p:cNvSpPr/>
            <p:nvPr/>
          </p:nvSpPr>
          <p:spPr>
            <a:xfrm>
              <a:off x="2991475" y="846250"/>
              <a:ext cx="63475" cy="105075"/>
            </a:xfrm>
            <a:custGeom>
              <a:rect b="b" l="l" r="r" t="t"/>
              <a:pathLst>
                <a:path extrusionOk="0" h="4203" w="2539">
                  <a:moveTo>
                    <a:pt x="2092" y="1"/>
                  </a:moveTo>
                  <a:lnTo>
                    <a:pt x="1" y="2111"/>
                  </a:lnTo>
                  <a:lnTo>
                    <a:pt x="2092" y="4202"/>
                  </a:lnTo>
                  <a:lnTo>
                    <a:pt x="2538" y="3756"/>
                  </a:lnTo>
                  <a:lnTo>
                    <a:pt x="874" y="2111"/>
                  </a:lnTo>
                  <a:lnTo>
                    <a:pt x="2538" y="447"/>
                  </a:lnTo>
                  <a:lnTo>
                    <a:pt x="20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0" name="Google Shape;1140;p101"/>
            <p:cNvSpPr/>
            <p:nvPr/>
          </p:nvSpPr>
          <p:spPr>
            <a:xfrm>
              <a:off x="28747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091" y="1"/>
                  </a:moveTo>
                  <a:lnTo>
                    <a:pt x="0" y="2111"/>
                  </a:lnTo>
                  <a:lnTo>
                    <a:pt x="2091" y="4202"/>
                  </a:lnTo>
                  <a:lnTo>
                    <a:pt x="2538" y="3756"/>
                  </a:lnTo>
                  <a:lnTo>
                    <a:pt x="894" y="2111"/>
                  </a:lnTo>
                  <a:lnTo>
                    <a:pt x="2538" y="447"/>
                  </a:lnTo>
                  <a:lnTo>
                    <a:pt x="20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1" name="Google Shape;1141;p101"/>
            <p:cNvSpPr/>
            <p:nvPr/>
          </p:nvSpPr>
          <p:spPr>
            <a:xfrm>
              <a:off x="27580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111" y="1"/>
                  </a:moveTo>
                  <a:lnTo>
                    <a:pt x="0" y="2111"/>
                  </a:lnTo>
                  <a:lnTo>
                    <a:pt x="2111" y="4202"/>
                  </a:lnTo>
                  <a:lnTo>
                    <a:pt x="2537" y="3756"/>
                  </a:lnTo>
                  <a:lnTo>
                    <a:pt x="893" y="2111"/>
                  </a:lnTo>
                  <a:lnTo>
                    <a:pt x="2537" y="447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2" name="Google Shape;1142;p101"/>
            <p:cNvSpPr/>
            <p:nvPr/>
          </p:nvSpPr>
          <p:spPr>
            <a:xfrm>
              <a:off x="2641350" y="846250"/>
              <a:ext cx="63975" cy="105075"/>
            </a:xfrm>
            <a:custGeom>
              <a:rect b="b" l="l" r="r" t="t"/>
              <a:pathLst>
                <a:path extrusionOk="0" h="4203" w="2559">
                  <a:moveTo>
                    <a:pt x="2112" y="1"/>
                  </a:moveTo>
                  <a:lnTo>
                    <a:pt x="1" y="2111"/>
                  </a:lnTo>
                  <a:lnTo>
                    <a:pt x="2112" y="4202"/>
                  </a:lnTo>
                  <a:lnTo>
                    <a:pt x="2558" y="3756"/>
                  </a:lnTo>
                  <a:lnTo>
                    <a:pt x="894" y="2111"/>
                  </a:lnTo>
                  <a:lnTo>
                    <a:pt x="2558" y="447"/>
                  </a:lnTo>
                  <a:lnTo>
                    <a:pt x="21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43" name="Google Shape;1143;p101"/>
          <p:cNvSpPr/>
          <p:nvPr/>
        </p:nvSpPr>
        <p:spPr>
          <a:xfrm>
            <a:off x="0" y="1247300"/>
            <a:ext cx="9192600" cy="3136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1144" name="Google Shape;1144;p101"/>
          <p:cNvSpPr txBox="1"/>
          <p:nvPr>
            <p:ph idx="4294967295" type="title"/>
          </p:nvPr>
        </p:nvSpPr>
        <p:spPr>
          <a:xfrm>
            <a:off x="275402" y="1447700"/>
            <a:ext cx="2470800" cy="40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/>
              <a:t>CARTOON</a:t>
            </a:r>
            <a:r>
              <a:rPr lang="en" sz="3300"/>
              <a:t> style </a:t>
            </a:r>
            <a:endParaRPr sz="3300"/>
          </a:p>
        </p:txBody>
      </p:sp>
      <p:pic>
        <p:nvPicPr>
          <p:cNvPr id="1145" name="Google Shape;1145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098350"/>
            <a:ext cx="3134621" cy="1656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6" name="Google Shape;1146;p1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77475" y="2091125"/>
            <a:ext cx="3134625" cy="1671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7" name="Google Shape;1147;p10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12100" y="2098350"/>
            <a:ext cx="3083419" cy="1656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1" name="Shape 1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2" name="Google Shape;1152;p102"/>
          <p:cNvSpPr txBox="1"/>
          <p:nvPr>
            <p:ph type="title"/>
          </p:nvPr>
        </p:nvSpPr>
        <p:spPr>
          <a:xfrm>
            <a:off x="1789358" y="1397850"/>
            <a:ext cx="5565300" cy="201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300"/>
              <a:t>Application example:</a:t>
            </a:r>
            <a:endParaRPr sz="53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100"/>
              <a:t>By Streamlit</a:t>
            </a:r>
            <a:endParaRPr sz="5100"/>
          </a:p>
        </p:txBody>
      </p:sp>
      <p:grpSp>
        <p:nvGrpSpPr>
          <p:cNvPr id="1153" name="Google Shape;1153;p102"/>
          <p:cNvGrpSpPr/>
          <p:nvPr/>
        </p:nvGrpSpPr>
        <p:grpSpPr>
          <a:xfrm rot="-5400000">
            <a:off x="6884289" y="1494857"/>
            <a:ext cx="772605" cy="196301"/>
            <a:chOff x="2641350" y="846250"/>
            <a:chExt cx="413600" cy="105075"/>
          </a:xfrm>
        </p:grpSpPr>
        <p:sp>
          <p:nvSpPr>
            <p:cNvPr id="1154" name="Google Shape;1154;p102"/>
            <p:cNvSpPr/>
            <p:nvPr/>
          </p:nvSpPr>
          <p:spPr>
            <a:xfrm>
              <a:off x="2991475" y="846250"/>
              <a:ext cx="63475" cy="105075"/>
            </a:xfrm>
            <a:custGeom>
              <a:rect b="b" l="l" r="r" t="t"/>
              <a:pathLst>
                <a:path extrusionOk="0" h="4203" w="2539">
                  <a:moveTo>
                    <a:pt x="2092" y="1"/>
                  </a:moveTo>
                  <a:lnTo>
                    <a:pt x="1" y="2111"/>
                  </a:lnTo>
                  <a:lnTo>
                    <a:pt x="2092" y="4202"/>
                  </a:lnTo>
                  <a:lnTo>
                    <a:pt x="2538" y="3756"/>
                  </a:lnTo>
                  <a:lnTo>
                    <a:pt x="874" y="2111"/>
                  </a:lnTo>
                  <a:lnTo>
                    <a:pt x="2538" y="447"/>
                  </a:lnTo>
                  <a:lnTo>
                    <a:pt x="209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5" name="Google Shape;1155;p102"/>
            <p:cNvSpPr/>
            <p:nvPr/>
          </p:nvSpPr>
          <p:spPr>
            <a:xfrm>
              <a:off x="28747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091" y="1"/>
                  </a:moveTo>
                  <a:lnTo>
                    <a:pt x="0" y="2111"/>
                  </a:lnTo>
                  <a:lnTo>
                    <a:pt x="2091" y="4202"/>
                  </a:lnTo>
                  <a:lnTo>
                    <a:pt x="2538" y="3756"/>
                  </a:lnTo>
                  <a:lnTo>
                    <a:pt x="894" y="2111"/>
                  </a:lnTo>
                  <a:lnTo>
                    <a:pt x="2538" y="447"/>
                  </a:lnTo>
                  <a:lnTo>
                    <a:pt x="20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6" name="Google Shape;1156;p102"/>
            <p:cNvSpPr/>
            <p:nvPr/>
          </p:nvSpPr>
          <p:spPr>
            <a:xfrm>
              <a:off x="27580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111" y="1"/>
                  </a:moveTo>
                  <a:lnTo>
                    <a:pt x="0" y="2111"/>
                  </a:lnTo>
                  <a:lnTo>
                    <a:pt x="2111" y="4202"/>
                  </a:lnTo>
                  <a:lnTo>
                    <a:pt x="2537" y="3756"/>
                  </a:lnTo>
                  <a:lnTo>
                    <a:pt x="893" y="2111"/>
                  </a:lnTo>
                  <a:lnTo>
                    <a:pt x="2537" y="447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7" name="Google Shape;1157;p102"/>
            <p:cNvSpPr/>
            <p:nvPr/>
          </p:nvSpPr>
          <p:spPr>
            <a:xfrm>
              <a:off x="2641350" y="846250"/>
              <a:ext cx="63975" cy="105075"/>
            </a:xfrm>
            <a:custGeom>
              <a:rect b="b" l="l" r="r" t="t"/>
              <a:pathLst>
                <a:path extrusionOk="0" h="4203" w="2559">
                  <a:moveTo>
                    <a:pt x="2112" y="1"/>
                  </a:moveTo>
                  <a:lnTo>
                    <a:pt x="1" y="2111"/>
                  </a:lnTo>
                  <a:lnTo>
                    <a:pt x="2112" y="4202"/>
                  </a:lnTo>
                  <a:lnTo>
                    <a:pt x="2558" y="3756"/>
                  </a:lnTo>
                  <a:lnTo>
                    <a:pt x="894" y="2111"/>
                  </a:lnTo>
                  <a:lnTo>
                    <a:pt x="2558" y="447"/>
                  </a:lnTo>
                  <a:lnTo>
                    <a:pt x="21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8" name="Google Shape;1158;p102"/>
          <p:cNvGrpSpPr/>
          <p:nvPr/>
        </p:nvGrpSpPr>
        <p:grpSpPr>
          <a:xfrm>
            <a:off x="4643938" y="3868629"/>
            <a:ext cx="3397850" cy="187275"/>
            <a:chOff x="-3237675" y="-1132050"/>
            <a:chExt cx="3397850" cy="187275"/>
          </a:xfrm>
        </p:grpSpPr>
        <p:sp>
          <p:nvSpPr>
            <p:cNvPr id="1159" name="Google Shape;1159;p102"/>
            <p:cNvSpPr/>
            <p:nvPr/>
          </p:nvSpPr>
          <p:spPr>
            <a:xfrm>
              <a:off x="-378750" y="-1132050"/>
              <a:ext cx="130425" cy="187275"/>
            </a:xfrm>
            <a:custGeom>
              <a:rect b="b" l="l" r="r" t="t"/>
              <a:pathLst>
                <a:path extrusionOk="0" h="7491" w="5217">
                  <a:moveTo>
                    <a:pt x="4040" y="0"/>
                  </a:moveTo>
                  <a:lnTo>
                    <a:pt x="0" y="6800"/>
                  </a:lnTo>
                  <a:lnTo>
                    <a:pt x="1157" y="7490"/>
                  </a:lnTo>
                  <a:lnTo>
                    <a:pt x="5217" y="690"/>
                  </a:lnTo>
                  <a:lnTo>
                    <a:pt x="4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" name="Google Shape;1160;p102"/>
            <p:cNvSpPr/>
            <p:nvPr/>
          </p:nvSpPr>
          <p:spPr>
            <a:xfrm>
              <a:off x="29725" y="-1132050"/>
              <a:ext cx="130450" cy="187275"/>
            </a:xfrm>
            <a:custGeom>
              <a:rect b="b" l="l" r="r" t="t"/>
              <a:pathLst>
                <a:path extrusionOk="0" h="7491" w="5218">
                  <a:moveTo>
                    <a:pt x="4040" y="0"/>
                  </a:moveTo>
                  <a:lnTo>
                    <a:pt x="1" y="6800"/>
                  </a:lnTo>
                  <a:lnTo>
                    <a:pt x="1158" y="7490"/>
                  </a:lnTo>
                  <a:lnTo>
                    <a:pt x="5217" y="690"/>
                  </a:lnTo>
                  <a:lnTo>
                    <a:pt x="4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1" name="Google Shape;1161;p102"/>
            <p:cNvSpPr/>
            <p:nvPr/>
          </p:nvSpPr>
          <p:spPr>
            <a:xfrm>
              <a:off x="-787250" y="-1132050"/>
              <a:ext cx="130450" cy="187275"/>
            </a:xfrm>
            <a:custGeom>
              <a:rect b="b" l="l" r="r" t="t"/>
              <a:pathLst>
                <a:path extrusionOk="0" h="7491" w="5218">
                  <a:moveTo>
                    <a:pt x="4040" y="0"/>
                  </a:moveTo>
                  <a:lnTo>
                    <a:pt x="1" y="6800"/>
                  </a:lnTo>
                  <a:lnTo>
                    <a:pt x="1158" y="7490"/>
                  </a:lnTo>
                  <a:lnTo>
                    <a:pt x="5217" y="690"/>
                  </a:lnTo>
                  <a:lnTo>
                    <a:pt x="4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2" name="Google Shape;1162;p102"/>
            <p:cNvSpPr/>
            <p:nvPr/>
          </p:nvSpPr>
          <p:spPr>
            <a:xfrm>
              <a:off x="-1195725" y="-1132050"/>
              <a:ext cx="130425" cy="187275"/>
            </a:xfrm>
            <a:custGeom>
              <a:rect b="b" l="l" r="r" t="t"/>
              <a:pathLst>
                <a:path extrusionOk="0" h="7491" w="5217">
                  <a:moveTo>
                    <a:pt x="4060" y="0"/>
                  </a:moveTo>
                  <a:lnTo>
                    <a:pt x="0" y="6800"/>
                  </a:lnTo>
                  <a:lnTo>
                    <a:pt x="1157" y="7490"/>
                  </a:lnTo>
                  <a:lnTo>
                    <a:pt x="5217" y="690"/>
                  </a:lnTo>
                  <a:lnTo>
                    <a:pt x="40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3" name="Google Shape;1163;p102"/>
            <p:cNvSpPr/>
            <p:nvPr/>
          </p:nvSpPr>
          <p:spPr>
            <a:xfrm>
              <a:off x="-1604225" y="-1132050"/>
              <a:ext cx="130450" cy="187275"/>
            </a:xfrm>
            <a:custGeom>
              <a:rect b="b" l="l" r="r" t="t"/>
              <a:pathLst>
                <a:path extrusionOk="0" h="7491" w="5218">
                  <a:moveTo>
                    <a:pt x="4060" y="0"/>
                  </a:moveTo>
                  <a:lnTo>
                    <a:pt x="1" y="6800"/>
                  </a:lnTo>
                  <a:lnTo>
                    <a:pt x="1158" y="7490"/>
                  </a:lnTo>
                  <a:lnTo>
                    <a:pt x="5217" y="690"/>
                  </a:lnTo>
                  <a:lnTo>
                    <a:pt x="40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" name="Google Shape;1164;p102"/>
            <p:cNvSpPr/>
            <p:nvPr/>
          </p:nvSpPr>
          <p:spPr>
            <a:xfrm>
              <a:off x="-2012725" y="-1132050"/>
              <a:ext cx="130450" cy="187275"/>
            </a:xfrm>
            <a:custGeom>
              <a:rect b="b" l="l" r="r" t="t"/>
              <a:pathLst>
                <a:path extrusionOk="0" h="7491" w="5218">
                  <a:moveTo>
                    <a:pt x="4060" y="0"/>
                  </a:moveTo>
                  <a:lnTo>
                    <a:pt x="1" y="6800"/>
                  </a:lnTo>
                  <a:lnTo>
                    <a:pt x="1178" y="7490"/>
                  </a:lnTo>
                  <a:lnTo>
                    <a:pt x="5217" y="690"/>
                  </a:lnTo>
                  <a:lnTo>
                    <a:pt x="40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5" name="Google Shape;1165;p102"/>
            <p:cNvSpPr/>
            <p:nvPr/>
          </p:nvSpPr>
          <p:spPr>
            <a:xfrm>
              <a:off x="-2421200" y="-1132050"/>
              <a:ext cx="130425" cy="187275"/>
            </a:xfrm>
            <a:custGeom>
              <a:rect b="b" l="l" r="r" t="t"/>
              <a:pathLst>
                <a:path extrusionOk="0" h="7491" w="5217">
                  <a:moveTo>
                    <a:pt x="4060" y="0"/>
                  </a:moveTo>
                  <a:lnTo>
                    <a:pt x="0" y="6800"/>
                  </a:lnTo>
                  <a:lnTo>
                    <a:pt x="1178" y="7490"/>
                  </a:lnTo>
                  <a:lnTo>
                    <a:pt x="5217" y="690"/>
                  </a:lnTo>
                  <a:lnTo>
                    <a:pt x="40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6" name="Google Shape;1166;p102"/>
            <p:cNvSpPr/>
            <p:nvPr/>
          </p:nvSpPr>
          <p:spPr>
            <a:xfrm>
              <a:off x="-2829175" y="-1132050"/>
              <a:ext cx="129925" cy="187275"/>
            </a:xfrm>
            <a:custGeom>
              <a:rect b="b" l="l" r="r" t="t"/>
              <a:pathLst>
                <a:path extrusionOk="0" h="7491" w="5197">
                  <a:moveTo>
                    <a:pt x="4039" y="0"/>
                  </a:moveTo>
                  <a:lnTo>
                    <a:pt x="0" y="6800"/>
                  </a:lnTo>
                  <a:lnTo>
                    <a:pt x="1157" y="7490"/>
                  </a:lnTo>
                  <a:lnTo>
                    <a:pt x="5196" y="690"/>
                  </a:lnTo>
                  <a:lnTo>
                    <a:pt x="40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" name="Google Shape;1167;p102"/>
            <p:cNvSpPr/>
            <p:nvPr/>
          </p:nvSpPr>
          <p:spPr>
            <a:xfrm>
              <a:off x="-3237675" y="-1132050"/>
              <a:ext cx="129925" cy="187275"/>
            </a:xfrm>
            <a:custGeom>
              <a:rect b="b" l="l" r="r" t="t"/>
              <a:pathLst>
                <a:path extrusionOk="0" h="7491" w="5197">
                  <a:moveTo>
                    <a:pt x="4040" y="0"/>
                  </a:moveTo>
                  <a:lnTo>
                    <a:pt x="0" y="6800"/>
                  </a:lnTo>
                  <a:lnTo>
                    <a:pt x="1157" y="7490"/>
                  </a:lnTo>
                  <a:lnTo>
                    <a:pt x="5197" y="690"/>
                  </a:lnTo>
                  <a:lnTo>
                    <a:pt x="4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68" name="Google Shape;1168;p102"/>
          <p:cNvGrpSpPr/>
          <p:nvPr/>
        </p:nvGrpSpPr>
        <p:grpSpPr>
          <a:xfrm>
            <a:off x="724463" y="2785722"/>
            <a:ext cx="1972232" cy="2097030"/>
            <a:chOff x="668700" y="783500"/>
            <a:chExt cx="1828850" cy="1944575"/>
          </a:xfrm>
        </p:grpSpPr>
        <p:sp>
          <p:nvSpPr>
            <p:cNvPr id="1169" name="Google Shape;1169;p102"/>
            <p:cNvSpPr/>
            <p:nvPr/>
          </p:nvSpPr>
          <p:spPr>
            <a:xfrm>
              <a:off x="1358825" y="2223200"/>
              <a:ext cx="178650" cy="202450"/>
            </a:xfrm>
            <a:custGeom>
              <a:rect b="b" l="l" r="r" t="t"/>
              <a:pathLst>
                <a:path extrusionOk="0" h="8098" w="7146">
                  <a:moveTo>
                    <a:pt x="3205" y="0"/>
                  </a:moveTo>
                  <a:cubicBezTo>
                    <a:pt x="3055" y="0"/>
                    <a:pt x="2903" y="37"/>
                    <a:pt x="2761" y="114"/>
                  </a:cubicBezTo>
                  <a:lnTo>
                    <a:pt x="610" y="1373"/>
                  </a:lnTo>
                  <a:cubicBezTo>
                    <a:pt x="163" y="1616"/>
                    <a:pt x="1" y="2185"/>
                    <a:pt x="265" y="2611"/>
                  </a:cubicBezTo>
                  <a:lnTo>
                    <a:pt x="3147" y="7645"/>
                  </a:lnTo>
                  <a:cubicBezTo>
                    <a:pt x="3310" y="7930"/>
                    <a:pt x="3610" y="8097"/>
                    <a:pt x="3924" y="8097"/>
                  </a:cubicBezTo>
                  <a:cubicBezTo>
                    <a:pt x="4079" y="8097"/>
                    <a:pt x="4237" y="8057"/>
                    <a:pt x="4385" y="7969"/>
                  </a:cubicBezTo>
                  <a:lnTo>
                    <a:pt x="6557" y="6731"/>
                  </a:lnTo>
                  <a:cubicBezTo>
                    <a:pt x="6983" y="6488"/>
                    <a:pt x="7145" y="5919"/>
                    <a:pt x="6902" y="5493"/>
                  </a:cubicBezTo>
                  <a:lnTo>
                    <a:pt x="4020" y="459"/>
                  </a:lnTo>
                  <a:cubicBezTo>
                    <a:pt x="3840" y="168"/>
                    <a:pt x="3527" y="0"/>
                    <a:pt x="32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0" name="Google Shape;1170;p102"/>
            <p:cNvSpPr/>
            <p:nvPr/>
          </p:nvSpPr>
          <p:spPr>
            <a:xfrm>
              <a:off x="1045750" y="2054025"/>
              <a:ext cx="627725" cy="674050"/>
            </a:xfrm>
            <a:custGeom>
              <a:rect b="b" l="l" r="r" t="t"/>
              <a:pathLst>
                <a:path extrusionOk="0" h="26962" w="25109">
                  <a:moveTo>
                    <a:pt x="11001" y="0"/>
                  </a:moveTo>
                  <a:lnTo>
                    <a:pt x="0" y="3512"/>
                  </a:lnTo>
                  <a:cubicBezTo>
                    <a:pt x="0" y="3512"/>
                    <a:pt x="12118" y="25393"/>
                    <a:pt x="16340" y="26651"/>
                  </a:cubicBezTo>
                  <a:cubicBezTo>
                    <a:pt x="16340" y="26651"/>
                    <a:pt x="17201" y="26961"/>
                    <a:pt x="18555" y="26961"/>
                  </a:cubicBezTo>
                  <a:cubicBezTo>
                    <a:pt x="20221" y="26961"/>
                    <a:pt x="22634" y="26492"/>
                    <a:pt x="25108" y="24398"/>
                  </a:cubicBezTo>
                  <a:cubicBezTo>
                    <a:pt x="25108" y="24398"/>
                    <a:pt x="12321" y="4608"/>
                    <a:pt x="110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1" name="Google Shape;1171;p102"/>
            <p:cNvSpPr/>
            <p:nvPr/>
          </p:nvSpPr>
          <p:spPr>
            <a:xfrm>
              <a:off x="1241100" y="2046400"/>
              <a:ext cx="429825" cy="651075"/>
            </a:xfrm>
            <a:custGeom>
              <a:rect b="b" l="l" r="r" t="t"/>
              <a:pathLst>
                <a:path extrusionOk="0" h="26043" w="17193">
                  <a:moveTo>
                    <a:pt x="3086" y="1"/>
                  </a:moveTo>
                  <a:lnTo>
                    <a:pt x="1" y="995"/>
                  </a:lnTo>
                  <a:cubicBezTo>
                    <a:pt x="2436" y="6861"/>
                    <a:pt x="12808" y="23100"/>
                    <a:pt x="14696" y="26043"/>
                  </a:cubicBezTo>
                  <a:cubicBezTo>
                    <a:pt x="15508" y="25657"/>
                    <a:pt x="16340" y="25129"/>
                    <a:pt x="17193" y="24399"/>
                  </a:cubicBezTo>
                  <a:cubicBezTo>
                    <a:pt x="17193" y="24399"/>
                    <a:pt x="4405" y="4629"/>
                    <a:pt x="30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2" name="Google Shape;1172;p102"/>
            <p:cNvSpPr/>
            <p:nvPr/>
          </p:nvSpPr>
          <p:spPr>
            <a:xfrm>
              <a:off x="1014775" y="1989965"/>
              <a:ext cx="424250" cy="212275"/>
            </a:xfrm>
            <a:custGeom>
              <a:rect b="b" l="l" r="r" t="t"/>
              <a:pathLst>
                <a:path extrusionOk="0" h="8491" w="16970">
                  <a:moveTo>
                    <a:pt x="16137" y="0"/>
                  </a:moveTo>
                  <a:cubicBezTo>
                    <a:pt x="15569" y="1056"/>
                    <a:pt x="14615" y="1888"/>
                    <a:pt x="13397" y="2294"/>
                  </a:cubicBezTo>
                  <a:lnTo>
                    <a:pt x="3573" y="5521"/>
                  </a:lnTo>
                  <a:cubicBezTo>
                    <a:pt x="3065" y="5691"/>
                    <a:pt x="2549" y="5772"/>
                    <a:pt x="2042" y="5772"/>
                  </a:cubicBezTo>
                  <a:cubicBezTo>
                    <a:pt x="1333" y="5772"/>
                    <a:pt x="639" y="5614"/>
                    <a:pt x="1" y="5318"/>
                  </a:cubicBezTo>
                  <a:lnTo>
                    <a:pt x="1" y="5318"/>
                  </a:lnTo>
                  <a:lnTo>
                    <a:pt x="123" y="5663"/>
                  </a:lnTo>
                  <a:cubicBezTo>
                    <a:pt x="692" y="7402"/>
                    <a:pt x="2301" y="8491"/>
                    <a:pt x="4025" y="8491"/>
                  </a:cubicBezTo>
                  <a:cubicBezTo>
                    <a:pt x="4454" y="8491"/>
                    <a:pt x="4890" y="8423"/>
                    <a:pt x="5319" y="8282"/>
                  </a:cubicBezTo>
                  <a:lnTo>
                    <a:pt x="13621" y="5562"/>
                  </a:lnTo>
                  <a:cubicBezTo>
                    <a:pt x="15792" y="4851"/>
                    <a:pt x="16970" y="2517"/>
                    <a:pt x="16259" y="366"/>
                  </a:cubicBezTo>
                  <a:lnTo>
                    <a:pt x="161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3" name="Google Shape;1173;p102"/>
            <p:cNvSpPr/>
            <p:nvPr/>
          </p:nvSpPr>
          <p:spPr>
            <a:xfrm>
              <a:off x="668700" y="1644000"/>
              <a:ext cx="386700" cy="537200"/>
            </a:xfrm>
            <a:custGeom>
              <a:rect b="b" l="l" r="r" t="t"/>
              <a:pathLst>
                <a:path extrusionOk="0" h="21488" w="15468">
                  <a:moveTo>
                    <a:pt x="8526" y="1"/>
                  </a:moveTo>
                  <a:cubicBezTo>
                    <a:pt x="2964" y="2132"/>
                    <a:pt x="1" y="8221"/>
                    <a:pt x="1868" y="13884"/>
                  </a:cubicBezTo>
                  <a:cubicBezTo>
                    <a:pt x="3407" y="18533"/>
                    <a:pt x="7755" y="21487"/>
                    <a:pt x="12440" y="21487"/>
                  </a:cubicBezTo>
                  <a:cubicBezTo>
                    <a:pt x="13442" y="21487"/>
                    <a:pt x="14459" y="21352"/>
                    <a:pt x="15468" y="21070"/>
                  </a:cubicBezTo>
                  <a:lnTo>
                    <a:pt x="852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4" name="Google Shape;1174;p102"/>
            <p:cNvSpPr/>
            <p:nvPr/>
          </p:nvSpPr>
          <p:spPr>
            <a:xfrm>
              <a:off x="881825" y="1569425"/>
              <a:ext cx="399400" cy="601325"/>
            </a:xfrm>
            <a:custGeom>
              <a:rect b="b" l="l" r="r" t="t"/>
              <a:pathLst>
                <a:path extrusionOk="0" h="24053" w="15976">
                  <a:moveTo>
                    <a:pt x="9033" y="0"/>
                  </a:moveTo>
                  <a:lnTo>
                    <a:pt x="1" y="2984"/>
                  </a:lnTo>
                  <a:lnTo>
                    <a:pt x="6943" y="24053"/>
                  </a:lnTo>
                  <a:lnTo>
                    <a:pt x="15975" y="21089"/>
                  </a:lnTo>
                  <a:lnTo>
                    <a:pt x="903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5" name="Google Shape;1175;p102"/>
            <p:cNvSpPr/>
            <p:nvPr/>
          </p:nvSpPr>
          <p:spPr>
            <a:xfrm>
              <a:off x="1107650" y="783900"/>
              <a:ext cx="1350825" cy="1419850"/>
            </a:xfrm>
            <a:custGeom>
              <a:rect b="b" l="l" r="r" t="t"/>
              <a:pathLst>
                <a:path extrusionOk="0" h="56794" w="54033">
                  <a:moveTo>
                    <a:pt x="35318" y="1"/>
                  </a:moveTo>
                  <a:lnTo>
                    <a:pt x="35318" y="1"/>
                  </a:lnTo>
                  <a:cubicBezTo>
                    <a:pt x="32619" y="6739"/>
                    <a:pt x="21678" y="24276"/>
                    <a:pt x="0" y="31421"/>
                  </a:cubicBezTo>
                  <a:lnTo>
                    <a:pt x="6962" y="52510"/>
                  </a:lnTo>
                  <a:cubicBezTo>
                    <a:pt x="13421" y="50380"/>
                    <a:pt x="19663" y="49559"/>
                    <a:pt x="25408" y="49559"/>
                  </a:cubicBezTo>
                  <a:cubicBezTo>
                    <a:pt x="38926" y="49559"/>
                    <a:pt x="49688" y="54101"/>
                    <a:pt x="54033" y="56793"/>
                  </a:cubicBezTo>
                  <a:cubicBezTo>
                    <a:pt x="51719" y="53992"/>
                    <a:pt x="47030" y="42788"/>
                    <a:pt x="42524" y="29107"/>
                  </a:cubicBezTo>
                  <a:cubicBezTo>
                    <a:pt x="37997" y="15406"/>
                    <a:pt x="35136" y="3613"/>
                    <a:pt x="353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6" name="Google Shape;1176;p102"/>
            <p:cNvSpPr/>
            <p:nvPr/>
          </p:nvSpPr>
          <p:spPr>
            <a:xfrm>
              <a:off x="1981975" y="783500"/>
              <a:ext cx="515575" cy="1420625"/>
            </a:xfrm>
            <a:custGeom>
              <a:rect b="b" l="l" r="r" t="t"/>
              <a:pathLst>
                <a:path extrusionOk="0" h="56825" w="20623">
                  <a:moveTo>
                    <a:pt x="449" y="0"/>
                  </a:moveTo>
                  <a:cubicBezTo>
                    <a:pt x="413" y="0"/>
                    <a:pt x="378" y="6"/>
                    <a:pt x="345" y="17"/>
                  </a:cubicBezTo>
                  <a:cubicBezTo>
                    <a:pt x="0" y="138"/>
                    <a:pt x="1685" y="13677"/>
                    <a:pt x="6840" y="29347"/>
                  </a:cubicBezTo>
                  <a:cubicBezTo>
                    <a:pt x="11913" y="44723"/>
                    <a:pt x="17258" y="56824"/>
                    <a:pt x="18960" y="56824"/>
                  </a:cubicBezTo>
                  <a:cubicBezTo>
                    <a:pt x="18995" y="56824"/>
                    <a:pt x="19028" y="56819"/>
                    <a:pt x="19060" y="56809"/>
                  </a:cubicBezTo>
                  <a:cubicBezTo>
                    <a:pt x="20623" y="56281"/>
                    <a:pt x="17720" y="43149"/>
                    <a:pt x="12564" y="27479"/>
                  </a:cubicBezTo>
                  <a:cubicBezTo>
                    <a:pt x="7496" y="12114"/>
                    <a:pt x="2155" y="0"/>
                    <a:pt x="44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7" name="Google Shape;1177;p102"/>
            <p:cNvSpPr/>
            <p:nvPr/>
          </p:nvSpPr>
          <p:spPr>
            <a:xfrm>
              <a:off x="701700" y="1644000"/>
              <a:ext cx="227350" cy="299925"/>
            </a:xfrm>
            <a:custGeom>
              <a:rect b="b" l="l" r="r" t="t"/>
              <a:pathLst>
                <a:path extrusionOk="0" h="11997" w="9094">
                  <a:moveTo>
                    <a:pt x="7206" y="1"/>
                  </a:moveTo>
                  <a:cubicBezTo>
                    <a:pt x="6881" y="143"/>
                    <a:pt x="6556" y="285"/>
                    <a:pt x="6252" y="427"/>
                  </a:cubicBezTo>
                  <a:cubicBezTo>
                    <a:pt x="6150" y="488"/>
                    <a:pt x="6049" y="529"/>
                    <a:pt x="5947" y="590"/>
                  </a:cubicBezTo>
                  <a:cubicBezTo>
                    <a:pt x="5744" y="691"/>
                    <a:pt x="5541" y="813"/>
                    <a:pt x="5339" y="935"/>
                  </a:cubicBezTo>
                  <a:cubicBezTo>
                    <a:pt x="5237" y="995"/>
                    <a:pt x="5115" y="1077"/>
                    <a:pt x="5014" y="1158"/>
                  </a:cubicBezTo>
                  <a:cubicBezTo>
                    <a:pt x="4831" y="1259"/>
                    <a:pt x="4669" y="1381"/>
                    <a:pt x="4506" y="1503"/>
                  </a:cubicBezTo>
                  <a:cubicBezTo>
                    <a:pt x="4385" y="1584"/>
                    <a:pt x="4283" y="1686"/>
                    <a:pt x="4161" y="1767"/>
                  </a:cubicBezTo>
                  <a:cubicBezTo>
                    <a:pt x="4019" y="1889"/>
                    <a:pt x="3877" y="2010"/>
                    <a:pt x="3735" y="2132"/>
                  </a:cubicBezTo>
                  <a:cubicBezTo>
                    <a:pt x="3613" y="2234"/>
                    <a:pt x="3512" y="2335"/>
                    <a:pt x="3390" y="2437"/>
                  </a:cubicBezTo>
                  <a:cubicBezTo>
                    <a:pt x="3268" y="2558"/>
                    <a:pt x="3146" y="2700"/>
                    <a:pt x="3025" y="2822"/>
                  </a:cubicBezTo>
                  <a:cubicBezTo>
                    <a:pt x="2923" y="2944"/>
                    <a:pt x="2801" y="3046"/>
                    <a:pt x="2700" y="3167"/>
                  </a:cubicBezTo>
                  <a:cubicBezTo>
                    <a:pt x="2598" y="3289"/>
                    <a:pt x="2497" y="3431"/>
                    <a:pt x="2395" y="3553"/>
                  </a:cubicBezTo>
                  <a:cubicBezTo>
                    <a:pt x="2294" y="3695"/>
                    <a:pt x="2192" y="3817"/>
                    <a:pt x="2091" y="3959"/>
                  </a:cubicBezTo>
                  <a:cubicBezTo>
                    <a:pt x="2010" y="4081"/>
                    <a:pt x="1929" y="4203"/>
                    <a:pt x="1847" y="4324"/>
                  </a:cubicBezTo>
                  <a:cubicBezTo>
                    <a:pt x="1746" y="4487"/>
                    <a:pt x="1644" y="4629"/>
                    <a:pt x="1543" y="4791"/>
                  </a:cubicBezTo>
                  <a:cubicBezTo>
                    <a:pt x="1502" y="4852"/>
                    <a:pt x="1462" y="4933"/>
                    <a:pt x="1421" y="4994"/>
                  </a:cubicBezTo>
                  <a:cubicBezTo>
                    <a:pt x="1035" y="5705"/>
                    <a:pt x="731" y="6435"/>
                    <a:pt x="487" y="7207"/>
                  </a:cubicBezTo>
                  <a:cubicBezTo>
                    <a:pt x="467" y="7267"/>
                    <a:pt x="447" y="7308"/>
                    <a:pt x="426" y="7369"/>
                  </a:cubicBezTo>
                  <a:cubicBezTo>
                    <a:pt x="366" y="7613"/>
                    <a:pt x="305" y="7856"/>
                    <a:pt x="264" y="8100"/>
                  </a:cubicBezTo>
                  <a:cubicBezTo>
                    <a:pt x="244" y="8161"/>
                    <a:pt x="224" y="8242"/>
                    <a:pt x="203" y="8323"/>
                  </a:cubicBezTo>
                  <a:cubicBezTo>
                    <a:pt x="163" y="8546"/>
                    <a:pt x="122" y="8790"/>
                    <a:pt x="102" y="9033"/>
                  </a:cubicBezTo>
                  <a:cubicBezTo>
                    <a:pt x="81" y="9115"/>
                    <a:pt x="81" y="9196"/>
                    <a:pt x="61" y="9257"/>
                  </a:cubicBezTo>
                  <a:cubicBezTo>
                    <a:pt x="41" y="9500"/>
                    <a:pt x="21" y="9744"/>
                    <a:pt x="21" y="10008"/>
                  </a:cubicBezTo>
                  <a:cubicBezTo>
                    <a:pt x="21" y="10069"/>
                    <a:pt x="0" y="10150"/>
                    <a:pt x="0" y="10211"/>
                  </a:cubicBezTo>
                  <a:cubicBezTo>
                    <a:pt x="0" y="10474"/>
                    <a:pt x="0" y="10718"/>
                    <a:pt x="21" y="10982"/>
                  </a:cubicBezTo>
                  <a:cubicBezTo>
                    <a:pt x="21" y="11043"/>
                    <a:pt x="21" y="11104"/>
                    <a:pt x="41" y="11165"/>
                  </a:cubicBezTo>
                  <a:cubicBezTo>
                    <a:pt x="41" y="11428"/>
                    <a:pt x="81" y="11713"/>
                    <a:pt x="122" y="11976"/>
                  </a:cubicBezTo>
                  <a:cubicBezTo>
                    <a:pt x="122" y="11976"/>
                    <a:pt x="122" y="11976"/>
                    <a:pt x="122" y="11997"/>
                  </a:cubicBezTo>
                  <a:cubicBezTo>
                    <a:pt x="1502" y="9622"/>
                    <a:pt x="3694" y="7673"/>
                    <a:pt x="6435" y="6618"/>
                  </a:cubicBezTo>
                  <a:lnTo>
                    <a:pt x="9094" y="5745"/>
                  </a:lnTo>
                  <a:lnTo>
                    <a:pt x="7206" y="1"/>
                  </a:lnTo>
                  <a:close/>
                </a:path>
              </a:pathLst>
            </a:custGeom>
            <a:solidFill>
              <a:srgbClr val="FFFFFF">
                <a:alpha val="183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8" name="Google Shape;1178;p102"/>
            <p:cNvSpPr/>
            <p:nvPr/>
          </p:nvSpPr>
          <p:spPr>
            <a:xfrm>
              <a:off x="881825" y="1569425"/>
              <a:ext cx="273050" cy="218225"/>
            </a:xfrm>
            <a:custGeom>
              <a:rect b="b" l="l" r="r" t="t"/>
              <a:pathLst>
                <a:path extrusionOk="0" h="8729" w="10922">
                  <a:moveTo>
                    <a:pt x="9033" y="0"/>
                  </a:moveTo>
                  <a:lnTo>
                    <a:pt x="1" y="2984"/>
                  </a:lnTo>
                  <a:lnTo>
                    <a:pt x="1889" y="8728"/>
                  </a:lnTo>
                  <a:lnTo>
                    <a:pt x="9318" y="6272"/>
                  </a:lnTo>
                  <a:cubicBezTo>
                    <a:pt x="9845" y="6089"/>
                    <a:pt x="10393" y="5907"/>
                    <a:pt x="10921" y="5724"/>
                  </a:cubicBezTo>
                  <a:lnTo>
                    <a:pt x="9033" y="0"/>
                  </a:lnTo>
                  <a:close/>
                </a:path>
              </a:pathLst>
            </a:custGeom>
            <a:solidFill>
              <a:srgbClr val="FFFFFF">
                <a:alpha val="183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9" name="Google Shape;1179;p102"/>
            <p:cNvSpPr/>
            <p:nvPr/>
          </p:nvSpPr>
          <p:spPr>
            <a:xfrm>
              <a:off x="1107650" y="783900"/>
              <a:ext cx="915950" cy="928650"/>
            </a:xfrm>
            <a:custGeom>
              <a:rect b="b" l="l" r="r" t="t"/>
              <a:pathLst>
                <a:path extrusionOk="0" h="37146" w="36638">
                  <a:moveTo>
                    <a:pt x="35318" y="1"/>
                  </a:moveTo>
                  <a:lnTo>
                    <a:pt x="35318" y="1"/>
                  </a:lnTo>
                  <a:cubicBezTo>
                    <a:pt x="34506" y="2010"/>
                    <a:pt x="32984" y="4973"/>
                    <a:pt x="30650" y="8343"/>
                  </a:cubicBezTo>
                  <a:cubicBezTo>
                    <a:pt x="30609" y="8383"/>
                    <a:pt x="30589" y="8424"/>
                    <a:pt x="30569" y="8465"/>
                  </a:cubicBezTo>
                  <a:cubicBezTo>
                    <a:pt x="30386" y="8708"/>
                    <a:pt x="30224" y="8952"/>
                    <a:pt x="30041" y="9175"/>
                  </a:cubicBezTo>
                  <a:cubicBezTo>
                    <a:pt x="30000" y="9236"/>
                    <a:pt x="29960" y="9297"/>
                    <a:pt x="29919" y="9358"/>
                  </a:cubicBezTo>
                  <a:cubicBezTo>
                    <a:pt x="29391" y="10088"/>
                    <a:pt x="28843" y="10819"/>
                    <a:pt x="28255" y="11550"/>
                  </a:cubicBezTo>
                  <a:cubicBezTo>
                    <a:pt x="28173" y="11672"/>
                    <a:pt x="28072" y="11773"/>
                    <a:pt x="27991" y="11875"/>
                  </a:cubicBezTo>
                  <a:cubicBezTo>
                    <a:pt x="27828" y="12078"/>
                    <a:pt x="27666" y="12281"/>
                    <a:pt x="27504" y="12484"/>
                  </a:cubicBezTo>
                  <a:cubicBezTo>
                    <a:pt x="27382" y="12626"/>
                    <a:pt x="27280" y="12747"/>
                    <a:pt x="27159" y="12889"/>
                  </a:cubicBezTo>
                  <a:cubicBezTo>
                    <a:pt x="26996" y="13092"/>
                    <a:pt x="26834" y="13275"/>
                    <a:pt x="26671" y="13478"/>
                  </a:cubicBezTo>
                  <a:cubicBezTo>
                    <a:pt x="26529" y="13640"/>
                    <a:pt x="26387" y="13803"/>
                    <a:pt x="26245" y="13965"/>
                  </a:cubicBezTo>
                  <a:cubicBezTo>
                    <a:pt x="26002" y="14229"/>
                    <a:pt x="25738" y="14513"/>
                    <a:pt x="25494" y="14797"/>
                  </a:cubicBezTo>
                  <a:cubicBezTo>
                    <a:pt x="25311" y="15000"/>
                    <a:pt x="25129" y="15203"/>
                    <a:pt x="24926" y="15386"/>
                  </a:cubicBezTo>
                  <a:cubicBezTo>
                    <a:pt x="24784" y="15548"/>
                    <a:pt x="24621" y="15711"/>
                    <a:pt x="24479" y="15873"/>
                  </a:cubicBezTo>
                  <a:cubicBezTo>
                    <a:pt x="24297" y="16056"/>
                    <a:pt x="24114" y="16259"/>
                    <a:pt x="23931" y="16442"/>
                  </a:cubicBezTo>
                  <a:cubicBezTo>
                    <a:pt x="23769" y="16604"/>
                    <a:pt x="23627" y="16746"/>
                    <a:pt x="23464" y="16908"/>
                  </a:cubicBezTo>
                  <a:cubicBezTo>
                    <a:pt x="23261" y="17111"/>
                    <a:pt x="23038" y="17335"/>
                    <a:pt x="22815" y="17538"/>
                  </a:cubicBezTo>
                  <a:cubicBezTo>
                    <a:pt x="22693" y="17680"/>
                    <a:pt x="22551" y="17801"/>
                    <a:pt x="22409" y="17923"/>
                  </a:cubicBezTo>
                  <a:cubicBezTo>
                    <a:pt x="22084" y="18248"/>
                    <a:pt x="21719" y="18573"/>
                    <a:pt x="21374" y="18898"/>
                  </a:cubicBezTo>
                  <a:cubicBezTo>
                    <a:pt x="21252" y="19019"/>
                    <a:pt x="21110" y="19141"/>
                    <a:pt x="20968" y="19263"/>
                  </a:cubicBezTo>
                  <a:cubicBezTo>
                    <a:pt x="20724" y="19486"/>
                    <a:pt x="20481" y="19709"/>
                    <a:pt x="20217" y="19933"/>
                  </a:cubicBezTo>
                  <a:cubicBezTo>
                    <a:pt x="20054" y="20055"/>
                    <a:pt x="19912" y="20197"/>
                    <a:pt x="19750" y="20318"/>
                  </a:cubicBezTo>
                  <a:cubicBezTo>
                    <a:pt x="19486" y="20542"/>
                    <a:pt x="19222" y="20765"/>
                    <a:pt x="18958" y="20988"/>
                  </a:cubicBezTo>
                  <a:cubicBezTo>
                    <a:pt x="18816" y="21110"/>
                    <a:pt x="18674" y="21211"/>
                    <a:pt x="18532" y="21333"/>
                  </a:cubicBezTo>
                  <a:cubicBezTo>
                    <a:pt x="18126" y="21658"/>
                    <a:pt x="17720" y="21983"/>
                    <a:pt x="17294" y="22308"/>
                  </a:cubicBezTo>
                  <a:cubicBezTo>
                    <a:pt x="17213" y="22348"/>
                    <a:pt x="17152" y="22409"/>
                    <a:pt x="17071" y="22470"/>
                  </a:cubicBezTo>
                  <a:cubicBezTo>
                    <a:pt x="16705" y="22734"/>
                    <a:pt x="16340" y="22998"/>
                    <a:pt x="15975" y="23262"/>
                  </a:cubicBezTo>
                  <a:cubicBezTo>
                    <a:pt x="15832" y="23383"/>
                    <a:pt x="15670" y="23485"/>
                    <a:pt x="15528" y="23586"/>
                  </a:cubicBezTo>
                  <a:cubicBezTo>
                    <a:pt x="15203" y="23810"/>
                    <a:pt x="14899" y="24033"/>
                    <a:pt x="14574" y="24256"/>
                  </a:cubicBezTo>
                  <a:cubicBezTo>
                    <a:pt x="14412" y="24358"/>
                    <a:pt x="14270" y="24459"/>
                    <a:pt x="14107" y="24561"/>
                  </a:cubicBezTo>
                  <a:cubicBezTo>
                    <a:pt x="13722" y="24824"/>
                    <a:pt x="13316" y="25088"/>
                    <a:pt x="12910" y="25332"/>
                  </a:cubicBezTo>
                  <a:cubicBezTo>
                    <a:pt x="12828" y="25393"/>
                    <a:pt x="12768" y="25433"/>
                    <a:pt x="12686" y="25494"/>
                  </a:cubicBezTo>
                  <a:cubicBezTo>
                    <a:pt x="12199" y="25778"/>
                    <a:pt x="11712" y="26083"/>
                    <a:pt x="11205" y="26367"/>
                  </a:cubicBezTo>
                  <a:cubicBezTo>
                    <a:pt x="11063" y="26448"/>
                    <a:pt x="10920" y="26529"/>
                    <a:pt x="10778" y="26611"/>
                  </a:cubicBezTo>
                  <a:cubicBezTo>
                    <a:pt x="10413" y="26834"/>
                    <a:pt x="10027" y="27037"/>
                    <a:pt x="9662" y="27240"/>
                  </a:cubicBezTo>
                  <a:cubicBezTo>
                    <a:pt x="9479" y="27341"/>
                    <a:pt x="9317" y="27423"/>
                    <a:pt x="9134" y="27524"/>
                  </a:cubicBezTo>
                  <a:cubicBezTo>
                    <a:pt x="8749" y="27727"/>
                    <a:pt x="8363" y="27930"/>
                    <a:pt x="7957" y="28133"/>
                  </a:cubicBezTo>
                  <a:cubicBezTo>
                    <a:pt x="7815" y="28194"/>
                    <a:pt x="7673" y="28275"/>
                    <a:pt x="7531" y="28356"/>
                  </a:cubicBezTo>
                  <a:cubicBezTo>
                    <a:pt x="6983" y="28600"/>
                    <a:pt x="6455" y="28864"/>
                    <a:pt x="5887" y="29128"/>
                  </a:cubicBezTo>
                  <a:cubicBezTo>
                    <a:pt x="5785" y="29168"/>
                    <a:pt x="5663" y="29229"/>
                    <a:pt x="5542" y="29270"/>
                  </a:cubicBezTo>
                  <a:cubicBezTo>
                    <a:pt x="5095" y="29473"/>
                    <a:pt x="4648" y="29676"/>
                    <a:pt x="4182" y="29858"/>
                  </a:cubicBezTo>
                  <a:cubicBezTo>
                    <a:pt x="3999" y="29939"/>
                    <a:pt x="3816" y="30021"/>
                    <a:pt x="3613" y="30082"/>
                  </a:cubicBezTo>
                  <a:cubicBezTo>
                    <a:pt x="3207" y="30264"/>
                    <a:pt x="2781" y="30427"/>
                    <a:pt x="2375" y="30589"/>
                  </a:cubicBezTo>
                  <a:cubicBezTo>
                    <a:pt x="2192" y="30650"/>
                    <a:pt x="2010" y="30711"/>
                    <a:pt x="1827" y="30792"/>
                  </a:cubicBezTo>
                  <a:cubicBezTo>
                    <a:pt x="1218" y="30995"/>
                    <a:pt x="630" y="31218"/>
                    <a:pt x="0" y="31421"/>
                  </a:cubicBezTo>
                  <a:lnTo>
                    <a:pt x="1888" y="37145"/>
                  </a:lnTo>
                  <a:cubicBezTo>
                    <a:pt x="19608" y="30792"/>
                    <a:pt x="30609" y="18228"/>
                    <a:pt x="36110" y="9419"/>
                  </a:cubicBezTo>
                  <a:cubicBezTo>
                    <a:pt x="36292" y="9114"/>
                    <a:pt x="36455" y="8830"/>
                    <a:pt x="36638" y="8566"/>
                  </a:cubicBezTo>
                  <a:cubicBezTo>
                    <a:pt x="35724" y="4547"/>
                    <a:pt x="35237" y="1523"/>
                    <a:pt x="353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0" name="Google Shape;1180;p102"/>
            <p:cNvSpPr/>
            <p:nvPr/>
          </p:nvSpPr>
          <p:spPr>
            <a:xfrm>
              <a:off x="2385900" y="1460825"/>
              <a:ext cx="1025" cy="3075"/>
            </a:xfrm>
            <a:custGeom>
              <a:rect b="b" l="l" r="r" t="t"/>
              <a:pathLst>
                <a:path extrusionOk="0" h="123" w="41">
                  <a:moveTo>
                    <a:pt x="0" y="0"/>
                  </a:moveTo>
                  <a:cubicBezTo>
                    <a:pt x="0" y="41"/>
                    <a:pt x="20" y="82"/>
                    <a:pt x="41" y="122"/>
                  </a:cubicBezTo>
                  <a:cubicBezTo>
                    <a:pt x="41" y="82"/>
                    <a:pt x="20" y="41"/>
                    <a:pt x="0" y="0"/>
                  </a:cubicBezTo>
                  <a:close/>
                </a:path>
              </a:pathLst>
            </a:custGeom>
            <a:solidFill>
              <a:srgbClr val="00508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1" name="Google Shape;1181;p102"/>
            <p:cNvSpPr/>
            <p:nvPr/>
          </p:nvSpPr>
          <p:spPr>
            <a:xfrm>
              <a:off x="2110350" y="1320350"/>
              <a:ext cx="322250" cy="451550"/>
            </a:xfrm>
            <a:custGeom>
              <a:rect b="b" l="l" r="r" t="t"/>
              <a:pathLst>
                <a:path extrusionOk="0" h="18062" w="12890">
                  <a:moveTo>
                    <a:pt x="2434" y="0"/>
                  </a:moveTo>
                  <a:cubicBezTo>
                    <a:pt x="1628" y="0"/>
                    <a:pt x="811" y="105"/>
                    <a:pt x="0" y="322"/>
                  </a:cubicBezTo>
                  <a:lnTo>
                    <a:pt x="5826" y="18062"/>
                  </a:lnTo>
                  <a:cubicBezTo>
                    <a:pt x="10433" y="16255"/>
                    <a:pt x="12889" y="11161"/>
                    <a:pt x="11327" y="6411"/>
                  </a:cubicBezTo>
                  <a:cubicBezTo>
                    <a:pt x="10029" y="2485"/>
                    <a:pt x="6368" y="0"/>
                    <a:pt x="24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2" name="Google Shape;1182;p102"/>
            <p:cNvSpPr/>
            <p:nvPr/>
          </p:nvSpPr>
          <p:spPr>
            <a:xfrm>
              <a:off x="756500" y="2022550"/>
              <a:ext cx="298900" cy="158875"/>
            </a:xfrm>
            <a:custGeom>
              <a:rect b="b" l="l" r="r" t="t"/>
              <a:pathLst>
                <a:path extrusionOk="0" h="6355" w="11956">
                  <a:moveTo>
                    <a:pt x="9987" y="1"/>
                  </a:moveTo>
                  <a:lnTo>
                    <a:pt x="5521" y="1462"/>
                  </a:lnTo>
                  <a:cubicBezTo>
                    <a:pt x="4278" y="1817"/>
                    <a:pt x="3017" y="1980"/>
                    <a:pt x="1780" y="1980"/>
                  </a:cubicBezTo>
                  <a:cubicBezTo>
                    <a:pt x="1180" y="1980"/>
                    <a:pt x="585" y="1941"/>
                    <a:pt x="0" y="1868"/>
                  </a:cubicBezTo>
                  <a:lnTo>
                    <a:pt x="0" y="1868"/>
                  </a:lnTo>
                  <a:cubicBezTo>
                    <a:pt x="82" y="1990"/>
                    <a:pt x="163" y="2092"/>
                    <a:pt x="264" y="2213"/>
                  </a:cubicBezTo>
                  <a:cubicBezTo>
                    <a:pt x="345" y="2335"/>
                    <a:pt x="447" y="2437"/>
                    <a:pt x="548" y="2558"/>
                  </a:cubicBezTo>
                  <a:cubicBezTo>
                    <a:pt x="731" y="2761"/>
                    <a:pt x="914" y="2964"/>
                    <a:pt x="1117" y="3167"/>
                  </a:cubicBezTo>
                  <a:cubicBezTo>
                    <a:pt x="1218" y="3249"/>
                    <a:pt x="1320" y="3350"/>
                    <a:pt x="1421" y="3452"/>
                  </a:cubicBezTo>
                  <a:cubicBezTo>
                    <a:pt x="1563" y="3573"/>
                    <a:pt x="1685" y="3675"/>
                    <a:pt x="1827" y="3797"/>
                  </a:cubicBezTo>
                  <a:cubicBezTo>
                    <a:pt x="1929" y="3878"/>
                    <a:pt x="2050" y="3979"/>
                    <a:pt x="2172" y="4060"/>
                  </a:cubicBezTo>
                  <a:cubicBezTo>
                    <a:pt x="2314" y="4162"/>
                    <a:pt x="2456" y="4263"/>
                    <a:pt x="2598" y="4365"/>
                  </a:cubicBezTo>
                  <a:cubicBezTo>
                    <a:pt x="2700" y="4446"/>
                    <a:pt x="2822" y="4527"/>
                    <a:pt x="2923" y="4608"/>
                  </a:cubicBezTo>
                  <a:cubicBezTo>
                    <a:pt x="3126" y="4730"/>
                    <a:pt x="3329" y="4832"/>
                    <a:pt x="3512" y="4954"/>
                  </a:cubicBezTo>
                  <a:cubicBezTo>
                    <a:pt x="3593" y="4994"/>
                    <a:pt x="3654" y="5035"/>
                    <a:pt x="3735" y="5075"/>
                  </a:cubicBezTo>
                  <a:cubicBezTo>
                    <a:pt x="4019" y="5217"/>
                    <a:pt x="4283" y="5339"/>
                    <a:pt x="4567" y="5461"/>
                  </a:cubicBezTo>
                  <a:cubicBezTo>
                    <a:pt x="4669" y="5502"/>
                    <a:pt x="4750" y="5542"/>
                    <a:pt x="4852" y="5562"/>
                  </a:cubicBezTo>
                  <a:cubicBezTo>
                    <a:pt x="5054" y="5644"/>
                    <a:pt x="5278" y="5725"/>
                    <a:pt x="5481" y="5806"/>
                  </a:cubicBezTo>
                  <a:cubicBezTo>
                    <a:pt x="5582" y="5826"/>
                    <a:pt x="5684" y="5867"/>
                    <a:pt x="5785" y="5887"/>
                  </a:cubicBezTo>
                  <a:cubicBezTo>
                    <a:pt x="6008" y="5968"/>
                    <a:pt x="6232" y="6009"/>
                    <a:pt x="6455" y="6070"/>
                  </a:cubicBezTo>
                  <a:cubicBezTo>
                    <a:pt x="6557" y="6090"/>
                    <a:pt x="6638" y="6110"/>
                    <a:pt x="6719" y="6131"/>
                  </a:cubicBezTo>
                  <a:cubicBezTo>
                    <a:pt x="7348" y="6253"/>
                    <a:pt x="7998" y="6334"/>
                    <a:pt x="8667" y="6354"/>
                  </a:cubicBezTo>
                  <a:lnTo>
                    <a:pt x="8891" y="6354"/>
                  </a:lnTo>
                  <a:cubicBezTo>
                    <a:pt x="9155" y="6354"/>
                    <a:pt x="9398" y="6334"/>
                    <a:pt x="9662" y="6313"/>
                  </a:cubicBezTo>
                  <a:cubicBezTo>
                    <a:pt x="9764" y="6313"/>
                    <a:pt x="9845" y="6313"/>
                    <a:pt x="9946" y="6293"/>
                  </a:cubicBezTo>
                  <a:cubicBezTo>
                    <a:pt x="10190" y="6273"/>
                    <a:pt x="10454" y="6253"/>
                    <a:pt x="10697" y="6212"/>
                  </a:cubicBezTo>
                  <a:cubicBezTo>
                    <a:pt x="10778" y="6192"/>
                    <a:pt x="10860" y="6171"/>
                    <a:pt x="10961" y="6171"/>
                  </a:cubicBezTo>
                  <a:cubicBezTo>
                    <a:pt x="11286" y="6110"/>
                    <a:pt x="11611" y="6029"/>
                    <a:pt x="11956" y="5928"/>
                  </a:cubicBezTo>
                  <a:lnTo>
                    <a:pt x="9987" y="1"/>
                  </a:lnTo>
                  <a:close/>
                </a:path>
              </a:pathLst>
            </a:custGeom>
            <a:solidFill>
              <a:schemeClr val="accent2">
                <a:alpha val="455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3" name="Google Shape;1183;p102"/>
            <p:cNvSpPr/>
            <p:nvPr/>
          </p:nvSpPr>
          <p:spPr>
            <a:xfrm>
              <a:off x="1006150" y="1948975"/>
              <a:ext cx="275075" cy="221775"/>
            </a:xfrm>
            <a:custGeom>
              <a:rect b="b" l="l" r="r" t="t"/>
              <a:pathLst>
                <a:path extrusionOk="0" h="8871" w="11003">
                  <a:moveTo>
                    <a:pt x="9074" y="1"/>
                  </a:moveTo>
                  <a:cubicBezTo>
                    <a:pt x="8323" y="224"/>
                    <a:pt x="7592" y="447"/>
                    <a:pt x="6841" y="691"/>
                  </a:cubicBezTo>
                  <a:lnTo>
                    <a:pt x="1" y="2944"/>
                  </a:lnTo>
                  <a:lnTo>
                    <a:pt x="1970" y="8871"/>
                  </a:lnTo>
                  <a:lnTo>
                    <a:pt x="11002" y="5907"/>
                  </a:lnTo>
                  <a:lnTo>
                    <a:pt x="9074" y="1"/>
                  </a:lnTo>
                  <a:close/>
                </a:path>
              </a:pathLst>
            </a:custGeom>
            <a:solidFill>
              <a:schemeClr val="accent2">
                <a:alpha val="455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4" name="Google Shape;1184;p102"/>
            <p:cNvSpPr/>
            <p:nvPr/>
          </p:nvSpPr>
          <p:spPr>
            <a:xfrm>
              <a:off x="1232975" y="1874550"/>
              <a:ext cx="1225500" cy="329200"/>
            </a:xfrm>
            <a:custGeom>
              <a:rect b="b" l="l" r="r" t="t"/>
              <a:pathLst>
                <a:path extrusionOk="0" h="13168" w="49020">
                  <a:moveTo>
                    <a:pt x="20796" y="0"/>
                  </a:moveTo>
                  <a:cubicBezTo>
                    <a:pt x="14290" y="0"/>
                    <a:pt x="7270" y="841"/>
                    <a:pt x="1" y="2978"/>
                  </a:cubicBezTo>
                  <a:lnTo>
                    <a:pt x="1949" y="8884"/>
                  </a:lnTo>
                  <a:lnTo>
                    <a:pt x="1970" y="8884"/>
                  </a:lnTo>
                  <a:cubicBezTo>
                    <a:pt x="2579" y="8681"/>
                    <a:pt x="3167" y="8499"/>
                    <a:pt x="3776" y="8316"/>
                  </a:cubicBezTo>
                  <a:cubicBezTo>
                    <a:pt x="3959" y="8255"/>
                    <a:pt x="4162" y="8215"/>
                    <a:pt x="4365" y="8154"/>
                  </a:cubicBezTo>
                  <a:cubicBezTo>
                    <a:pt x="4771" y="8032"/>
                    <a:pt x="5197" y="7930"/>
                    <a:pt x="5603" y="7809"/>
                  </a:cubicBezTo>
                  <a:cubicBezTo>
                    <a:pt x="5826" y="7748"/>
                    <a:pt x="6050" y="7707"/>
                    <a:pt x="6253" y="7646"/>
                  </a:cubicBezTo>
                  <a:cubicBezTo>
                    <a:pt x="6699" y="7545"/>
                    <a:pt x="7146" y="7443"/>
                    <a:pt x="7572" y="7342"/>
                  </a:cubicBezTo>
                  <a:cubicBezTo>
                    <a:pt x="7734" y="7301"/>
                    <a:pt x="7897" y="7261"/>
                    <a:pt x="8059" y="7240"/>
                  </a:cubicBezTo>
                  <a:cubicBezTo>
                    <a:pt x="8648" y="7118"/>
                    <a:pt x="9216" y="6997"/>
                    <a:pt x="9784" y="6895"/>
                  </a:cubicBezTo>
                  <a:cubicBezTo>
                    <a:pt x="9987" y="6855"/>
                    <a:pt x="10190" y="6814"/>
                    <a:pt x="10393" y="6794"/>
                  </a:cubicBezTo>
                  <a:cubicBezTo>
                    <a:pt x="10779" y="6713"/>
                    <a:pt x="11165" y="6652"/>
                    <a:pt x="11530" y="6611"/>
                  </a:cubicBezTo>
                  <a:cubicBezTo>
                    <a:pt x="11773" y="6570"/>
                    <a:pt x="12017" y="6530"/>
                    <a:pt x="12261" y="6489"/>
                  </a:cubicBezTo>
                  <a:cubicBezTo>
                    <a:pt x="12606" y="6449"/>
                    <a:pt x="12971" y="6408"/>
                    <a:pt x="13316" y="6367"/>
                  </a:cubicBezTo>
                  <a:cubicBezTo>
                    <a:pt x="13539" y="6327"/>
                    <a:pt x="13783" y="6307"/>
                    <a:pt x="14006" y="6286"/>
                  </a:cubicBezTo>
                  <a:cubicBezTo>
                    <a:pt x="14514" y="6225"/>
                    <a:pt x="15041" y="6185"/>
                    <a:pt x="15549" y="6144"/>
                  </a:cubicBezTo>
                  <a:cubicBezTo>
                    <a:pt x="15772" y="6124"/>
                    <a:pt x="16016" y="6104"/>
                    <a:pt x="16259" y="6083"/>
                  </a:cubicBezTo>
                  <a:cubicBezTo>
                    <a:pt x="16604" y="6063"/>
                    <a:pt x="16929" y="6043"/>
                    <a:pt x="17254" y="6022"/>
                  </a:cubicBezTo>
                  <a:cubicBezTo>
                    <a:pt x="17538" y="6002"/>
                    <a:pt x="17802" y="6002"/>
                    <a:pt x="18066" y="5982"/>
                  </a:cubicBezTo>
                  <a:cubicBezTo>
                    <a:pt x="18350" y="5982"/>
                    <a:pt x="18614" y="5962"/>
                    <a:pt x="18898" y="5962"/>
                  </a:cubicBezTo>
                  <a:cubicBezTo>
                    <a:pt x="19182" y="5962"/>
                    <a:pt x="19446" y="5941"/>
                    <a:pt x="19730" y="5941"/>
                  </a:cubicBezTo>
                  <a:lnTo>
                    <a:pt x="20522" y="5941"/>
                  </a:lnTo>
                  <a:cubicBezTo>
                    <a:pt x="21049" y="5941"/>
                    <a:pt x="21557" y="5962"/>
                    <a:pt x="22085" y="5962"/>
                  </a:cubicBezTo>
                  <a:cubicBezTo>
                    <a:pt x="22288" y="5982"/>
                    <a:pt x="22491" y="5982"/>
                    <a:pt x="22714" y="5982"/>
                  </a:cubicBezTo>
                  <a:cubicBezTo>
                    <a:pt x="23018" y="6002"/>
                    <a:pt x="23343" y="6022"/>
                    <a:pt x="23648" y="6022"/>
                  </a:cubicBezTo>
                  <a:cubicBezTo>
                    <a:pt x="23851" y="6043"/>
                    <a:pt x="24033" y="6043"/>
                    <a:pt x="24216" y="6063"/>
                  </a:cubicBezTo>
                  <a:cubicBezTo>
                    <a:pt x="24541" y="6083"/>
                    <a:pt x="24865" y="6104"/>
                    <a:pt x="25190" y="6124"/>
                  </a:cubicBezTo>
                  <a:cubicBezTo>
                    <a:pt x="25332" y="6144"/>
                    <a:pt x="25495" y="6164"/>
                    <a:pt x="25637" y="6164"/>
                  </a:cubicBezTo>
                  <a:cubicBezTo>
                    <a:pt x="26814" y="6266"/>
                    <a:pt x="27951" y="6408"/>
                    <a:pt x="29047" y="6550"/>
                  </a:cubicBezTo>
                  <a:cubicBezTo>
                    <a:pt x="29108" y="6570"/>
                    <a:pt x="29169" y="6570"/>
                    <a:pt x="29209" y="6591"/>
                  </a:cubicBezTo>
                  <a:cubicBezTo>
                    <a:pt x="29595" y="6631"/>
                    <a:pt x="29980" y="6692"/>
                    <a:pt x="30346" y="6753"/>
                  </a:cubicBezTo>
                  <a:cubicBezTo>
                    <a:pt x="30386" y="6753"/>
                    <a:pt x="30447" y="6773"/>
                    <a:pt x="30488" y="6773"/>
                  </a:cubicBezTo>
                  <a:cubicBezTo>
                    <a:pt x="39155" y="8215"/>
                    <a:pt x="45813" y="11198"/>
                    <a:pt x="49020" y="13167"/>
                  </a:cubicBezTo>
                  <a:cubicBezTo>
                    <a:pt x="47883" y="11787"/>
                    <a:pt x="46158" y="8357"/>
                    <a:pt x="44168" y="3627"/>
                  </a:cubicBezTo>
                  <a:cubicBezTo>
                    <a:pt x="37828" y="1612"/>
                    <a:pt x="29804" y="0"/>
                    <a:pt x="207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5" name="Google Shape;1185;p102"/>
            <p:cNvSpPr/>
            <p:nvPr/>
          </p:nvSpPr>
          <p:spPr>
            <a:xfrm>
              <a:off x="1911425" y="783900"/>
              <a:ext cx="547050" cy="1419850"/>
            </a:xfrm>
            <a:custGeom>
              <a:rect b="b" l="l" r="r" t="t"/>
              <a:pathLst>
                <a:path extrusionOk="0" h="56794" w="21882">
                  <a:moveTo>
                    <a:pt x="3167" y="1"/>
                  </a:moveTo>
                  <a:lnTo>
                    <a:pt x="3167" y="1"/>
                  </a:lnTo>
                  <a:cubicBezTo>
                    <a:pt x="2558" y="1543"/>
                    <a:pt x="1503" y="3634"/>
                    <a:pt x="1" y="6049"/>
                  </a:cubicBezTo>
                  <a:cubicBezTo>
                    <a:pt x="853" y="14676"/>
                    <a:pt x="2660" y="23140"/>
                    <a:pt x="5400" y="31320"/>
                  </a:cubicBezTo>
                  <a:cubicBezTo>
                    <a:pt x="8018" y="39134"/>
                    <a:pt x="11469" y="46685"/>
                    <a:pt x="15731" y="53809"/>
                  </a:cubicBezTo>
                  <a:cubicBezTo>
                    <a:pt x="18370" y="54845"/>
                    <a:pt x="20461" y="55920"/>
                    <a:pt x="21882" y="56793"/>
                  </a:cubicBezTo>
                  <a:cubicBezTo>
                    <a:pt x="19568" y="53992"/>
                    <a:pt x="14879" y="42788"/>
                    <a:pt x="10373" y="29107"/>
                  </a:cubicBezTo>
                  <a:cubicBezTo>
                    <a:pt x="5846" y="15406"/>
                    <a:pt x="2985" y="3613"/>
                    <a:pt x="316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6" name="Google Shape;1186;p102"/>
            <p:cNvSpPr/>
            <p:nvPr/>
          </p:nvSpPr>
          <p:spPr>
            <a:xfrm>
              <a:off x="1911425" y="783900"/>
              <a:ext cx="112175" cy="342550"/>
            </a:xfrm>
            <a:custGeom>
              <a:rect b="b" l="l" r="r" t="t"/>
              <a:pathLst>
                <a:path extrusionOk="0" h="13702" w="4487">
                  <a:moveTo>
                    <a:pt x="3167" y="1"/>
                  </a:moveTo>
                  <a:cubicBezTo>
                    <a:pt x="2558" y="1543"/>
                    <a:pt x="1503" y="3634"/>
                    <a:pt x="1" y="6049"/>
                  </a:cubicBezTo>
                  <a:cubicBezTo>
                    <a:pt x="265" y="8607"/>
                    <a:pt x="610" y="11164"/>
                    <a:pt x="1036" y="13701"/>
                  </a:cubicBezTo>
                  <a:cubicBezTo>
                    <a:pt x="2132" y="12220"/>
                    <a:pt x="3106" y="10758"/>
                    <a:pt x="3959" y="9419"/>
                  </a:cubicBezTo>
                  <a:cubicBezTo>
                    <a:pt x="4141" y="9114"/>
                    <a:pt x="4304" y="8830"/>
                    <a:pt x="4487" y="8566"/>
                  </a:cubicBezTo>
                  <a:cubicBezTo>
                    <a:pt x="3573" y="4547"/>
                    <a:pt x="3086" y="1523"/>
                    <a:pt x="31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7" name="Google Shape;1187;p102"/>
            <p:cNvSpPr/>
            <p:nvPr/>
          </p:nvSpPr>
          <p:spPr>
            <a:xfrm>
              <a:off x="2194075" y="1925650"/>
              <a:ext cx="264400" cy="278100"/>
            </a:xfrm>
            <a:custGeom>
              <a:rect b="b" l="l" r="r" t="t"/>
              <a:pathLst>
                <a:path extrusionOk="0" h="11124" w="10576">
                  <a:moveTo>
                    <a:pt x="1" y="0"/>
                  </a:moveTo>
                  <a:lnTo>
                    <a:pt x="1" y="0"/>
                  </a:lnTo>
                  <a:cubicBezTo>
                    <a:pt x="1361" y="2761"/>
                    <a:pt x="2842" y="5480"/>
                    <a:pt x="4425" y="8139"/>
                  </a:cubicBezTo>
                  <a:cubicBezTo>
                    <a:pt x="7064" y="9175"/>
                    <a:pt x="9155" y="10250"/>
                    <a:pt x="10576" y="11123"/>
                  </a:cubicBezTo>
                  <a:cubicBezTo>
                    <a:pt x="9439" y="9743"/>
                    <a:pt x="7714" y="6313"/>
                    <a:pt x="5745" y="1583"/>
                  </a:cubicBezTo>
                  <a:cubicBezTo>
                    <a:pt x="3959" y="1015"/>
                    <a:pt x="2030" y="467"/>
                    <a:pt x="1" y="0"/>
                  </a:cubicBezTo>
                  <a:close/>
                </a:path>
              </a:pathLst>
            </a:custGeom>
            <a:solidFill>
              <a:schemeClr val="accent2">
                <a:alpha val="455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8" name="Google Shape;1188;p102"/>
            <p:cNvSpPr/>
            <p:nvPr/>
          </p:nvSpPr>
          <p:spPr>
            <a:xfrm>
              <a:off x="2233150" y="1393550"/>
              <a:ext cx="155300" cy="210675"/>
            </a:xfrm>
            <a:custGeom>
              <a:rect b="b" l="l" r="r" t="t"/>
              <a:pathLst>
                <a:path extrusionOk="0" h="8427" w="6212">
                  <a:moveTo>
                    <a:pt x="2205" y="1"/>
                  </a:moveTo>
                  <a:cubicBezTo>
                    <a:pt x="2048" y="1"/>
                    <a:pt x="1895" y="24"/>
                    <a:pt x="1746" y="73"/>
                  </a:cubicBezTo>
                  <a:cubicBezTo>
                    <a:pt x="447" y="499"/>
                    <a:pt x="0" y="2691"/>
                    <a:pt x="751" y="4985"/>
                  </a:cubicBezTo>
                  <a:cubicBezTo>
                    <a:pt x="1417" y="7001"/>
                    <a:pt x="2801" y="8426"/>
                    <a:pt x="4012" y="8426"/>
                  </a:cubicBezTo>
                  <a:cubicBezTo>
                    <a:pt x="4167" y="8426"/>
                    <a:pt x="4319" y="8403"/>
                    <a:pt x="4466" y="8355"/>
                  </a:cubicBezTo>
                  <a:cubicBezTo>
                    <a:pt x="5765" y="7908"/>
                    <a:pt x="6212" y="5716"/>
                    <a:pt x="5461" y="3422"/>
                  </a:cubicBezTo>
                  <a:cubicBezTo>
                    <a:pt x="4795" y="1409"/>
                    <a:pt x="3414" y="1"/>
                    <a:pt x="22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2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3" name="Google Shape;1193;p103"/>
          <p:cNvSpPr txBox="1"/>
          <p:nvPr>
            <p:ph type="title"/>
          </p:nvPr>
        </p:nvSpPr>
        <p:spPr>
          <a:xfrm>
            <a:off x="1789358" y="1397850"/>
            <a:ext cx="5565300" cy="201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300"/>
              <a:t>Application example:</a:t>
            </a:r>
            <a:endParaRPr sz="53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100"/>
              <a:t>By Streamlit</a:t>
            </a:r>
            <a:endParaRPr sz="5100"/>
          </a:p>
        </p:txBody>
      </p:sp>
      <p:grpSp>
        <p:nvGrpSpPr>
          <p:cNvPr id="1194" name="Google Shape;1194;p103"/>
          <p:cNvGrpSpPr/>
          <p:nvPr/>
        </p:nvGrpSpPr>
        <p:grpSpPr>
          <a:xfrm rot="-5400000">
            <a:off x="6884289" y="1494857"/>
            <a:ext cx="772605" cy="196301"/>
            <a:chOff x="2641350" y="846250"/>
            <a:chExt cx="413600" cy="105075"/>
          </a:xfrm>
        </p:grpSpPr>
        <p:sp>
          <p:nvSpPr>
            <p:cNvPr id="1195" name="Google Shape;1195;p103"/>
            <p:cNvSpPr/>
            <p:nvPr/>
          </p:nvSpPr>
          <p:spPr>
            <a:xfrm>
              <a:off x="2991475" y="846250"/>
              <a:ext cx="63475" cy="105075"/>
            </a:xfrm>
            <a:custGeom>
              <a:rect b="b" l="l" r="r" t="t"/>
              <a:pathLst>
                <a:path extrusionOk="0" h="4203" w="2539">
                  <a:moveTo>
                    <a:pt x="2092" y="1"/>
                  </a:moveTo>
                  <a:lnTo>
                    <a:pt x="1" y="2111"/>
                  </a:lnTo>
                  <a:lnTo>
                    <a:pt x="2092" y="4202"/>
                  </a:lnTo>
                  <a:lnTo>
                    <a:pt x="2538" y="3756"/>
                  </a:lnTo>
                  <a:lnTo>
                    <a:pt x="874" y="2111"/>
                  </a:lnTo>
                  <a:lnTo>
                    <a:pt x="2538" y="447"/>
                  </a:lnTo>
                  <a:lnTo>
                    <a:pt x="209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6" name="Google Shape;1196;p103"/>
            <p:cNvSpPr/>
            <p:nvPr/>
          </p:nvSpPr>
          <p:spPr>
            <a:xfrm>
              <a:off x="28747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091" y="1"/>
                  </a:moveTo>
                  <a:lnTo>
                    <a:pt x="0" y="2111"/>
                  </a:lnTo>
                  <a:lnTo>
                    <a:pt x="2091" y="4202"/>
                  </a:lnTo>
                  <a:lnTo>
                    <a:pt x="2538" y="3756"/>
                  </a:lnTo>
                  <a:lnTo>
                    <a:pt x="894" y="2111"/>
                  </a:lnTo>
                  <a:lnTo>
                    <a:pt x="2538" y="447"/>
                  </a:lnTo>
                  <a:lnTo>
                    <a:pt x="20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7" name="Google Shape;1197;p103"/>
            <p:cNvSpPr/>
            <p:nvPr/>
          </p:nvSpPr>
          <p:spPr>
            <a:xfrm>
              <a:off x="27580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111" y="1"/>
                  </a:moveTo>
                  <a:lnTo>
                    <a:pt x="0" y="2111"/>
                  </a:lnTo>
                  <a:lnTo>
                    <a:pt x="2111" y="4202"/>
                  </a:lnTo>
                  <a:lnTo>
                    <a:pt x="2537" y="3756"/>
                  </a:lnTo>
                  <a:lnTo>
                    <a:pt x="893" y="2111"/>
                  </a:lnTo>
                  <a:lnTo>
                    <a:pt x="2537" y="447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8" name="Google Shape;1198;p103"/>
            <p:cNvSpPr/>
            <p:nvPr/>
          </p:nvSpPr>
          <p:spPr>
            <a:xfrm>
              <a:off x="2641350" y="846250"/>
              <a:ext cx="63975" cy="105075"/>
            </a:xfrm>
            <a:custGeom>
              <a:rect b="b" l="l" r="r" t="t"/>
              <a:pathLst>
                <a:path extrusionOk="0" h="4203" w="2559">
                  <a:moveTo>
                    <a:pt x="2112" y="1"/>
                  </a:moveTo>
                  <a:lnTo>
                    <a:pt x="1" y="2111"/>
                  </a:lnTo>
                  <a:lnTo>
                    <a:pt x="2112" y="4202"/>
                  </a:lnTo>
                  <a:lnTo>
                    <a:pt x="2558" y="3756"/>
                  </a:lnTo>
                  <a:lnTo>
                    <a:pt x="894" y="2111"/>
                  </a:lnTo>
                  <a:lnTo>
                    <a:pt x="2558" y="447"/>
                  </a:lnTo>
                  <a:lnTo>
                    <a:pt x="21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99" name="Google Shape;1199;p103"/>
          <p:cNvGrpSpPr/>
          <p:nvPr/>
        </p:nvGrpSpPr>
        <p:grpSpPr>
          <a:xfrm>
            <a:off x="4643938" y="3868629"/>
            <a:ext cx="3397850" cy="187275"/>
            <a:chOff x="-3237675" y="-1132050"/>
            <a:chExt cx="3397850" cy="187275"/>
          </a:xfrm>
        </p:grpSpPr>
        <p:sp>
          <p:nvSpPr>
            <p:cNvPr id="1200" name="Google Shape;1200;p103"/>
            <p:cNvSpPr/>
            <p:nvPr/>
          </p:nvSpPr>
          <p:spPr>
            <a:xfrm>
              <a:off x="-378750" y="-1132050"/>
              <a:ext cx="130425" cy="187275"/>
            </a:xfrm>
            <a:custGeom>
              <a:rect b="b" l="l" r="r" t="t"/>
              <a:pathLst>
                <a:path extrusionOk="0" h="7491" w="5217">
                  <a:moveTo>
                    <a:pt x="4040" y="0"/>
                  </a:moveTo>
                  <a:lnTo>
                    <a:pt x="0" y="6800"/>
                  </a:lnTo>
                  <a:lnTo>
                    <a:pt x="1157" y="7490"/>
                  </a:lnTo>
                  <a:lnTo>
                    <a:pt x="5217" y="690"/>
                  </a:lnTo>
                  <a:lnTo>
                    <a:pt x="4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1" name="Google Shape;1201;p103"/>
            <p:cNvSpPr/>
            <p:nvPr/>
          </p:nvSpPr>
          <p:spPr>
            <a:xfrm>
              <a:off x="29725" y="-1132050"/>
              <a:ext cx="130450" cy="187275"/>
            </a:xfrm>
            <a:custGeom>
              <a:rect b="b" l="l" r="r" t="t"/>
              <a:pathLst>
                <a:path extrusionOk="0" h="7491" w="5218">
                  <a:moveTo>
                    <a:pt x="4040" y="0"/>
                  </a:moveTo>
                  <a:lnTo>
                    <a:pt x="1" y="6800"/>
                  </a:lnTo>
                  <a:lnTo>
                    <a:pt x="1158" y="7490"/>
                  </a:lnTo>
                  <a:lnTo>
                    <a:pt x="5217" y="690"/>
                  </a:lnTo>
                  <a:lnTo>
                    <a:pt x="4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2" name="Google Shape;1202;p103"/>
            <p:cNvSpPr/>
            <p:nvPr/>
          </p:nvSpPr>
          <p:spPr>
            <a:xfrm>
              <a:off x="-787250" y="-1132050"/>
              <a:ext cx="130450" cy="187275"/>
            </a:xfrm>
            <a:custGeom>
              <a:rect b="b" l="l" r="r" t="t"/>
              <a:pathLst>
                <a:path extrusionOk="0" h="7491" w="5218">
                  <a:moveTo>
                    <a:pt x="4040" y="0"/>
                  </a:moveTo>
                  <a:lnTo>
                    <a:pt x="1" y="6800"/>
                  </a:lnTo>
                  <a:lnTo>
                    <a:pt x="1158" y="7490"/>
                  </a:lnTo>
                  <a:lnTo>
                    <a:pt x="5217" y="690"/>
                  </a:lnTo>
                  <a:lnTo>
                    <a:pt x="4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3" name="Google Shape;1203;p103"/>
            <p:cNvSpPr/>
            <p:nvPr/>
          </p:nvSpPr>
          <p:spPr>
            <a:xfrm>
              <a:off x="-1195725" y="-1132050"/>
              <a:ext cx="130425" cy="187275"/>
            </a:xfrm>
            <a:custGeom>
              <a:rect b="b" l="l" r="r" t="t"/>
              <a:pathLst>
                <a:path extrusionOk="0" h="7491" w="5217">
                  <a:moveTo>
                    <a:pt x="4060" y="0"/>
                  </a:moveTo>
                  <a:lnTo>
                    <a:pt x="0" y="6800"/>
                  </a:lnTo>
                  <a:lnTo>
                    <a:pt x="1157" y="7490"/>
                  </a:lnTo>
                  <a:lnTo>
                    <a:pt x="5217" y="690"/>
                  </a:lnTo>
                  <a:lnTo>
                    <a:pt x="40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4" name="Google Shape;1204;p103"/>
            <p:cNvSpPr/>
            <p:nvPr/>
          </p:nvSpPr>
          <p:spPr>
            <a:xfrm>
              <a:off x="-1604225" y="-1132050"/>
              <a:ext cx="130450" cy="187275"/>
            </a:xfrm>
            <a:custGeom>
              <a:rect b="b" l="l" r="r" t="t"/>
              <a:pathLst>
                <a:path extrusionOk="0" h="7491" w="5218">
                  <a:moveTo>
                    <a:pt x="4060" y="0"/>
                  </a:moveTo>
                  <a:lnTo>
                    <a:pt x="1" y="6800"/>
                  </a:lnTo>
                  <a:lnTo>
                    <a:pt x="1158" y="7490"/>
                  </a:lnTo>
                  <a:lnTo>
                    <a:pt x="5217" y="690"/>
                  </a:lnTo>
                  <a:lnTo>
                    <a:pt x="40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5" name="Google Shape;1205;p103"/>
            <p:cNvSpPr/>
            <p:nvPr/>
          </p:nvSpPr>
          <p:spPr>
            <a:xfrm>
              <a:off x="-2012725" y="-1132050"/>
              <a:ext cx="130450" cy="187275"/>
            </a:xfrm>
            <a:custGeom>
              <a:rect b="b" l="l" r="r" t="t"/>
              <a:pathLst>
                <a:path extrusionOk="0" h="7491" w="5218">
                  <a:moveTo>
                    <a:pt x="4060" y="0"/>
                  </a:moveTo>
                  <a:lnTo>
                    <a:pt x="1" y="6800"/>
                  </a:lnTo>
                  <a:lnTo>
                    <a:pt x="1178" y="7490"/>
                  </a:lnTo>
                  <a:lnTo>
                    <a:pt x="5217" y="690"/>
                  </a:lnTo>
                  <a:lnTo>
                    <a:pt x="40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6" name="Google Shape;1206;p103"/>
            <p:cNvSpPr/>
            <p:nvPr/>
          </p:nvSpPr>
          <p:spPr>
            <a:xfrm>
              <a:off x="-2421200" y="-1132050"/>
              <a:ext cx="130425" cy="187275"/>
            </a:xfrm>
            <a:custGeom>
              <a:rect b="b" l="l" r="r" t="t"/>
              <a:pathLst>
                <a:path extrusionOk="0" h="7491" w="5217">
                  <a:moveTo>
                    <a:pt x="4060" y="0"/>
                  </a:moveTo>
                  <a:lnTo>
                    <a:pt x="0" y="6800"/>
                  </a:lnTo>
                  <a:lnTo>
                    <a:pt x="1178" y="7490"/>
                  </a:lnTo>
                  <a:lnTo>
                    <a:pt x="5217" y="690"/>
                  </a:lnTo>
                  <a:lnTo>
                    <a:pt x="40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7" name="Google Shape;1207;p103"/>
            <p:cNvSpPr/>
            <p:nvPr/>
          </p:nvSpPr>
          <p:spPr>
            <a:xfrm>
              <a:off x="-2829175" y="-1132050"/>
              <a:ext cx="129925" cy="187275"/>
            </a:xfrm>
            <a:custGeom>
              <a:rect b="b" l="l" r="r" t="t"/>
              <a:pathLst>
                <a:path extrusionOk="0" h="7491" w="5197">
                  <a:moveTo>
                    <a:pt x="4039" y="0"/>
                  </a:moveTo>
                  <a:lnTo>
                    <a:pt x="0" y="6800"/>
                  </a:lnTo>
                  <a:lnTo>
                    <a:pt x="1157" y="7490"/>
                  </a:lnTo>
                  <a:lnTo>
                    <a:pt x="5196" y="690"/>
                  </a:lnTo>
                  <a:lnTo>
                    <a:pt x="40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8" name="Google Shape;1208;p103"/>
            <p:cNvSpPr/>
            <p:nvPr/>
          </p:nvSpPr>
          <p:spPr>
            <a:xfrm>
              <a:off x="-3237675" y="-1132050"/>
              <a:ext cx="129925" cy="187275"/>
            </a:xfrm>
            <a:custGeom>
              <a:rect b="b" l="l" r="r" t="t"/>
              <a:pathLst>
                <a:path extrusionOk="0" h="7491" w="5197">
                  <a:moveTo>
                    <a:pt x="4040" y="0"/>
                  </a:moveTo>
                  <a:lnTo>
                    <a:pt x="0" y="6800"/>
                  </a:lnTo>
                  <a:lnTo>
                    <a:pt x="1157" y="7490"/>
                  </a:lnTo>
                  <a:lnTo>
                    <a:pt x="5197" y="690"/>
                  </a:lnTo>
                  <a:lnTo>
                    <a:pt x="4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09" name="Google Shape;1209;p103"/>
          <p:cNvGrpSpPr/>
          <p:nvPr/>
        </p:nvGrpSpPr>
        <p:grpSpPr>
          <a:xfrm>
            <a:off x="724463" y="2785722"/>
            <a:ext cx="1972232" cy="2097030"/>
            <a:chOff x="668700" y="783500"/>
            <a:chExt cx="1828850" cy="1944575"/>
          </a:xfrm>
        </p:grpSpPr>
        <p:sp>
          <p:nvSpPr>
            <p:cNvPr id="1210" name="Google Shape;1210;p103"/>
            <p:cNvSpPr/>
            <p:nvPr/>
          </p:nvSpPr>
          <p:spPr>
            <a:xfrm>
              <a:off x="1358825" y="2223200"/>
              <a:ext cx="178650" cy="202450"/>
            </a:xfrm>
            <a:custGeom>
              <a:rect b="b" l="l" r="r" t="t"/>
              <a:pathLst>
                <a:path extrusionOk="0" h="8098" w="7146">
                  <a:moveTo>
                    <a:pt x="3205" y="0"/>
                  </a:moveTo>
                  <a:cubicBezTo>
                    <a:pt x="3055" y="0"/>
                    <a:pt x="2903" y="37"/>
                    <a:pt x="2761" y="114"/>
                  </a:cubicBezTo>
                  <a:lnTo>
                    <a:pt x="610" y="1373"/>
                  </a:lnTo>
                  <a:cubicBezTo>
                    <a:pt x="163" y="1616"/>
                    <a:pt x="1" y="2185"/>
                    <a:pt x="265" y="2611"/>
                  </a:cubicBezTo>
                  <a:lnTo>
                    <a:pt x="3147" y="7645"/>
                  </a:lnTo>
                  <a:cubicBezTo>
                    <a:pt x="3310" y="7930"/>
                    <a:pt x="3610" y="8097"/>
                    <a:pt x="3924" y="8097"/>
                  </a:cubicBezTo>
                  <a:cubicBezTo>
                    <a:pt x="4079" y="8097"/>
                    <a:pt x="4237" y="8057"/>
                    <a:pt x="4385" y="7969"/>
                  </a:cubicBezTo>
                  <a:lnTo>
                    <a:pt x="6557" y="6731"/>
                  </a:lnTo>
                  <a:cubicBezTo>
                    <a:pt x="6983" y="6488"/>
                    <a:pt x="7145" y="5919"/>
                    <a:pt x="6902" y="5493"/>
                  </a:cubicBezTo>
                  <a:lnTo>
                    <a:pt x="4020" y="459"/>
                  </a:lnTo>
                  <a:cubicBezTo>
                    <a:pt x="3840" y="168"/>
                    <a:pt x="3527" y="0"/>
                    <a:pt x="32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1" name="Google Shape;1211;p103"/>
            <p:cNvSpPr/>
            <p:nvPr/>
          </p:nvSpPr>
          <p:spPr>
            <a:xfrm>
              <a:off x="1045750" y="2054025"/>
              <a:ext cx="627725" cy="674050"/>
            </a:xfrm>
            <a:custGeom>
              <a:rect b="b" l="l" r="r" t="t"/>
              <a:pathLst>
                <a:path extrusionOk="0" h="26962" w="25109">
                  <a:moveTo>
                    <a:pt x="11001" y="0"/>
                  </a:moveTo>
                  <a:lnTo>
                    <a:pt x="0" y="3512"/>
                  </a:lnTo>
                  <a:cubicBezTo>
                    <a:pt x="0" y="3512"/>
                    <a:pt x="12118" y="25393"/>
                    <a:pt x="16340" y="26651"/>
                  </a:cubicBezTo>
                  <a:cubicBezTo>
                    <a:pt x="16340" y="26651"/>
                    <a:pt x="17201" y="26961"/>
                    <a:pt x="18555" y="26961"/>
                  </a:cubicBezTo>
                  <a:cubicBezTo>
                    <a:pt x="20221" y="26961"/>
                    <a:pt x="22634" y="26492"/>
                    <a:pt x="25108" y="24398"/>
                  </a:cubicBezTo>
                  <a:cubicBezTo>
                    <a:pt x="25108" y="24398"/>
                    <a:pt x="12321" y="4608"/>
                    <a:pt x="110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2" name="Google Shape;1212;p103"/>
            <p:cNvSpPr/>
            <p:nvPr/>
          </p:nvSpPr>
          <p:spPr>
            <a:xfrm>
              <a:off x="1241100" y="2046400"/>
              <a:ext cx="429825" cy="651075"/>
            </a:xfrm>
            <a:custGeom>
              <a:rect b="b" l="l" r="r" t="t"/>
              <a:pathLst>
                <a:path extrusionOk="0" h="26043" w="17193">
                  <a:moveTo>
                    <a:pt x="3086" y="1"/>
                  </a:moveTo>
                  <a:lnTo>
                    <a:pt x="1" y="995"/>
                  </a:lnTo>
                  <a:cubicBezTo>
                    <a:pt x="2436" y="6861"/>
                    <a:pt x="12808" y="23100"/>
                    <a:pt x="14696" y="26043"/>
                  </a:cubicBezTo>
                  <a:cubicBezTo>
                    <a:pt x="15508" y="25657"/>
                    <a:pt x="16340" y="25129"/>
                    <a:pt x="17193" y="24399"/>
                  </a:cubicBezTo>
                  <a:cubicBezTo>
                    <a:pt x="17193" y="24399"/>
                    <a:pt x="4405" y="4629"/>
                    <a:pt x="30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3" name="Google Shape;1213;p103"/>
            <p:cNvSpPr/>
            <p:nvPr/>
          </p:nvSpPr>
          <p:spPr>
            <a:xfrm>
              <a:off x="1014775" y="1989965"/>
              <a:ext cx="424250" cy="212275"/>
            </a:xfrm>
            <a:custGeom>
              <a:rect b="b" l="l" r="r" t="t"/>
              <a:pathLst>
                <a:path extrusionOk="0" h="8491" w="16970">
                  <a:moveTo>
                    <a:pt x="16137" y="0"/>
                  </a:moveTo>
                  <a:cubicBezTo>
                    <a:pt x="15569" y="1056"/>
                    <a:pt x="14615" y="1888"/>
                    <a:pt x="13397" y="2294"/>
                  </a:cubicBezTo>
                  <a:lnTo>
                    <a:pt x="3573" y="5521"/>
                  </a:lnTo>
                  <a:cubicBezTo>
                    <a:pt x="3065" y="5691"/>
                    <a:pt x="2549" y="5772"/>
                    <a:pt x="2042" y="5772"/>
                  </a:cubicBezTo>
                  <a:cubicBezTo>
                    <a:pt x="1333" y="5772"/>
                    <a:pt x="639" y="5614"/>
                    <a:pt x="1" y="5318"/>
                  </a:cubicBezTo>
                  <a:lnTo>
                    <a:pt x="1" y="5318"/>
                  </a:lnTo>
                  <a:lnTo>
                    <a:pt x="123" y="5663"/>
                  </a:lnTo>
                  <a:cubicBezTo>
                    <a:pt x="692" y="7402"/>
                    <a:pt x="2301" y="8491"/>
                    <a:pt x="4025" y="8491"/>
                  </a:cubicBezTo>
                  <a:cubicBezTo>
                    <a:pt x="4454" y="8491"/>
                    <a:pt x="4890" y="8423"/>
                    <a:pt x="5319" y="8282"/>
                  </a:cubicBezTo>
                  <a:lnTo>
                    <a:pt x="13621" y="5562"/>
                  </a:lnTo>
                  <a:cubicBezTo>
                    <a:pt x="15792" y="4851"/>
                    <a:pt x="16970" y="2517"/>
                    <a:pt x="16259" y="366"/>
                  </a:cubicBezTo>
                  <a:lnTo>
                    <a:pt x="161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4" name="Google Shape;1214;p103"/>
            <p:cNvSpPr/>
            <p:nvPr/>
          </p:nvSpPr>
          <p:spPr>
            <a:xfrm>
              <a:off x="668700" y="1644000"/>
              <a:ext cx="386700" cy="537200"/>
            </a:xfrm>
            <a:custGeom>
              <a:rect b="b" l="l" r="r" t="t"/>
              <a:pathLst>
                <a:path extrusionOk="0" h="21488" w="15468">
                  <a:moveTo>
                    <a:pt x="8526" y="1"/>
                  </a:moveTo>
                  <a:cubicBezTo>
                    <a:pt x="2964" y="2132"/>
                    <a:pt x="1" y="8221"/>
                    <a:pt x="1868" y="13884"/>
                  </a:cubicBezTo>
                  <a:cubicBezTo>
                    <a:pt x="3407" y="18533"/>
                    <a:pt x="7755" y="21487"/>
                    <a:pt x="12440" y="21487"/>
                  </a:cubicBezTo>
                  <a:cubicBezTo>
                    <a:pt x="13442" y="21487"/>
                    <a:pt x="14459" y="21352"/>
                    <a:pt x="15468" y="21070"/>
                  </a:cubicBezTo>
                  <a:lnTo>
                    <a:pt x="852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5" name="Google Shape;1215;p103"/>
            <p:cNvSpPr/>
            <p:nvPr/>
          </p:nvSpPr>
          <p:spPr>
            <a:xfrm>
              <a:off x="881825" y="1569425"/>
              <a:ext cx="399400" cy="601325"/>
            </a:xfrm>
            <a:custGeom>
              <a:rect b="b" l="l" r="r" t="t"/>
              <a:pathLst>
                <a:path extrusionOk="0" h="24053" w="15976">
                  <a:moveTo>
                    <a:pt x="9033" y="0"/>
                  </a:moveTo>
                  <a:lnTo>
                    <a:pt x="1" y="2984"/>
                  </a:lnTo>
                  <a:lnTo>
                    <a:pt x="6943" y="24053"/>
                  </a:lnTo>
                  <a:lnTo>
                    <a:pt x="15975" y="21089"/>
                  </a:lnTo>
                  <a:lnTo>
                    <a:pt x="903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6" name="Google Shape;1216;p103"/>
            <p:cNvSpPr/>
            <p:nvPr/>
          </p:nvSpPr>
          <p:spPr>
            <a:xfrm>
              <a:off x="1107650" y="783900"/>
              <a:ext cx="1350825" cy="1419850"/>
            </a:xfrm>
            <a:custGeom>
              <a:rect b="b" l="l" r="r" t="t"/>
              <a:pathLst>
                <a:path extrusionOk="0" h="56794" w="54033">
                  <a:moveTo>
                    <a:pt x="35318" y="1"/>
                  </a:moveTo>
                  <a:lnTo>
                    <a:pt x="35318" y="1"/>
                  </a:lnTo>
                  <a:cubicBezTo>
                    <a:pt x="32619" y="6739"/>
                    <a:pt x="21678" y="24276"/>
                    <a:pt x="0" y="31421"/>
                  </a:cubicBezTo>
                  <a:lnTo>
                    <a:pt x="6962" y="52510"/>
                  </a:lnTo>
                  <a:cubicBezTo>
                    <a:pt x="13421" y="50380"/>
                    <a:pt x="19663" y="49559"/>
                    <a:pt x="25408" y="49559"/>
                  </a:cubicBezTo>
                  <a:cubicBezTo>
                    <a:pt x="38926" y="49559"/>
                    <a:pt x="49688" y="54101"/>
                    <a:pt x="54033" y="56793"/>
                  </a:cubicBezTo>
                  <a:cubicBezTo>
                    <a:pt x="51719" y="53992"/>
                    <a:pt x="47030" y="42788"/>
                    <a:pt x="42524" y="29107"/>
                  </a:cubicBezTo>
                  <a:cubicBezTo>
                    <a:pt x="37997" y="15406"/>
                    <a:pt x="35136" y="3613"/>
                    <a:pt x="353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" name="Google Shape;1217;p103"/>
            <p:cNvSpPr/>
            <p:nvPr/>
          </p:nvSpPr>
          <p:spPr>
            <a:xfrm>
              <a:off x="1981975" y="783500"/>
              <a:ext cx="515575" cy="1420625"/>
            </a:xfrm>
            <a:custGeom>
              <a:rect b="b" l="l" r="r" t="t"/>
              <a:pathLst>
                <a:path extrusionOk="0" h="56825" w="20623">
                  <a:moveTo>
                    <a:pt x="449" y="0"/>
                  </a:moveTo>
                  <a:cubicBezTo>
                    <a:pt x="413" y="0"/>
                    <a:pt x="378" y="6"/>
                    <a:pt x="345" y="17"/>
                  </a:cubicBezTo>
                  <a:cubicBezTo>
                    <a:pt x="0" y="138"/>
                    <a:pt x="1685" y="13677"/>
                    <a:pt x="6840" y="29347"/>
                  </a:cubicBezTo>
                  <a:cubicBezTo>
                    <a:pt x="11913" y="44723"/>
                    <a:pt x="17258" y="56824"/>
                    <a:pt x="18960" y="56824"/>
                  </a:cubicBezTo>
                  <a:cubicBezTo>
                    <a:pt x="18995" y="56824"/>
                    <a:pt x="19028" y="56819"/>
                    <a:pt x="19060" y="56809"/>
                  </a:cubicBezTo>
                  <a:cubicBezTo>
                    <a:pt x="20623" y="56281"/>
                    <a:pt x="17720" y="43149"/>
                    <a:pt x="12564" y="27479"/>
                  </a:cubicBezTo>
                  <a:cubicBezTo>
                    <a:pt x="7496" y="12114"/>
                    <a:pt x="2155" y="0"/>
                    <a:pt x="44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8" name="Google Shape;1218;p103"/>
            <p:cNvSpPr/>
            <p:nvPr/>
          </p:nvSpPr>
          <p:spPr>
            <a:xfrm>
              <a:off x="701700" y="1644000"/>
              <a:ext cx="227350" cy="299925"/>
            </a:xfrm>
            <a:custGeom>
              <a:rect b="b" l="l" r="r" t="t"/>
              <a:pathLst>
                <a:path extrusionOk="0" h="11997" w="9094">
                  <a:moveTo>
                    <a:pt x="7206" y="1"/>
                  </a:moveTo>
                  <a:cubicBezTo>
                    <a:pt x="6881" y="143"/>
                    <a:pt x="6556" y="285"/>
                    <a:pt x="6252" y="427"/>
                  </a:cubicBezTo>
                  <a:cubicBezTo>
                    <a:pt x="6150" y="488"/>
                    <a:pt x="6049" y="529"/>
                    <a:pt x="5947" y="590"/>
                  </a:cubicBezTo>
                  <a:cubicBezTo>
                    <a:pt x="5744" y="691"/>
                    <a:pt x="5541" y="813"/>
                    <a:pt x="5339" y="935"/>
                  </a:cubicBezTo>
                  <a:cubicBezTo>
                    <a:pt x="5237" y="995"/>
                    <a:pt x="5115" y="1077"/>
                    <a:pt x="5014" y="1158"/>
                  </a:cubicBezTo>
                  <a:cubicBezTo>
                    <a:pt x="4831" y="1259"/>
                    <a:pt x="4669" y="1381"/>
                    <a:pt x="4506" y="1503"/>
                  </a:cubicBezTo>
                  <a:cubicBezTo>
                    <a:pt x="4385" y="1584"/>
                    <a:pt x="4283" y="1686"/>
                    <a:pt x="4161" y="1767"/>
                  </a:cubicBezTo>
                  <a:cubicBezTo>
                    <a:pt x="4019" y="1889"/>
                    <a:pt x="3877" y="2010"/>
                    <a:pt x="3735" y="2132"/>
                  </a:cubicBezTo>
                  <a:cubicBezTo>
                    <a:pt x="3613" y="2234"/>
                    <a:pt x="3512" y="2335"/>
                    <a:pt x="3390" y="2437"/>
                  </a:cubicBezTo>
                  <a:cubicBezTo>
                    <a:pt x="3268" y="2558"/>
                    <a:pt x="3146" y="2700"/>
                    <a:pt x="3025" y="2822"/>
                  </a:cubicBezTo>
                  <a:cubicBezTo>
                    <a:pt x="2923" y="2944"/>
                    <a:pt x="2801" y="3046"/>
                    <a:pt x="2700" y="3167"/>
                  </a:cubicBezTo>
                  <a:cubicBezTo>
                    <a:pt x="2598" y="3289"/>
                    <a:pt x="2497" y="3431"/>
                    <a:pt x="2395" y="3553"/>
                  </a:cubicBezTo>
                  <a:cubicBezTo>
                    <a:pt x="2294" y="3695"/>
                    <a:pt x="2192" y="3817"/>
                    <a:pt x="2091" y="3959"/>
                  </a:cubicBezTo>
                  <a:cubicBezTo>
                    <a:pt x="2010" y="4081"/>
                    <a:pt x="1929" y="4203"/>
                    <a:pt x="1847" y="4324"/>
                  </a:cubicBezTo>
                  <a:cubicBezTo>
                    <a:pt x="1746" y="4487"/>
                    <a:pt x="1644" y="4629"/>
                    <a:pt x="1543" y="4791"/>
                  </a:cubicBezTo>
                  <a:cubicBezTo>
                    <a:pt x="1502" y="4852"/>
                    <a:pt x="1462" y="4933"/>
                    <a:pt x="1421" y="4994"/>
                  </a:cubicBezTo>
                  <a:cubicBezTo>
                    <a:pt x="1035" y="5705"/>
                    <a:pt x="731" y="6435"/>
                    <a:pt x="487" y="7207"/>
                  </a:cubicBezTo>
                  <a:cubicBezTo>
                    <a:pt x="467" y="7267"/>
                    <a:pt x="447" y="7308"/>
                    <a:pt x="426" y="7369"/>
                  </a:cubicBezTo>
                  <a:cubicBezTo>
                    <a:pt x="366" y="7613"/>
                    <a:pt x="305" y="7856"/>
                    <a:pt x="264" y="8100"/>
                  </a:cubicBezTo>
                  <a:cubicBezTo>
                    <a:pt x="244" y="8161"/>
                    <a:pt x="224" y="8242"/>
                    <a:pt x="203" y="8323"/>
                  </a:cubicBezTo>
                  <a:cubicBezTo>
                    <a:pt x="163" y="8546"/>
                    <a:pt x="122" y="8790"/>
                    <a:pt x="102" y="9033"/>
                  </a:cubicBezTo>
                  <a:cubicBezTo>
                    <a:pt x="81" y="9115"/>
                    <a:pt x="81" y="9196"/>
                    <a:pt x="61" y="9257"/>
                  </a:cubicBezTo>
                  <a:cubicBezTo>
                    <a:pt x="41" y="9500"/>
                    <a:pt x="21" y="9744"/>
                    <a:pt x="21" y="10008"/>
                  </a:cubicBezTo>
                  <a:cubicBezTo>
                    <a:pt x="21" y="10069"/>
                    <a:pt x="0" y="10150"/>
                    <a:pt x="0" y="10211"/>
                  </a:cubicBezTo>
                  <a:cubicBezTo>
                    <a:pt x="0" y="10474"/>
                    <a:pt x="0" y="10718"/>
                    <a:pt x="21" y="10982"/>
                  </a:cubicBezTo>
                  <a:cubicBezTo>
                    <a:pt x="21" y="11043"/>
                    <a:pt x="21" y="11104"/>
                    <a:pt x="41" y="11165"/>
                  </a:cubicBezTo>
                  <a:cubicBezTo>
                    <a:pt x="41" y="11428"/>
                    <a:pt x="81" y="11713"/>
                    <a:pt x="122" y="11976"/>
                  </a:cubicBezTo>
                  <a:cubicBezTo>
                    <a:pt x="122" y="11976"/>
                    <a:pt x="122" y="11976"/>
                    <a:pt x="122" y="11997"/>
                  </a:cubicBezTo>
                  <a:cubicBezTo>
                    <a:pt x="1502" y="9622"/>
                    <a:pt x="3694" y="7673"/>
                    <a:pt x="6435" y="6618"/>
                  </a:cubicBezTo>
                  <a:lnTo>
                    <a:pt x="9094" y="5745"/>
                  </a:lnTo>
                  <a:lnTo>
                    <a:pt x="7206" y="1"/>
                  </a:lnTo>
                  <a:close/>
                </a:path>
              </a:pathLst>
            </a:custGeom>
            <a:solidFill>
              <a:srgbClr val="FFFFFF">
                <a:alpha val="183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9" name="Google Shape;1219;p103"/>
            <p:cNvSpPr/>
            <p:nvPr/>
          </p:nvSpPr>
          <p:spPr>
            <a:xfrm>
              <a:off x="881825" y="1569425"/>
              <a:ext cx="273050" cy="218225"/>
            </a:xfrm>
            <a:custGeom>
              <a:rect b="b" l="l" r="r" t="t"/>
              <a:pathLst>
                <a:path extrusionOk="0" h="8729" w="10922">
                  <a:moveTo>
                    <a:pt x="9033" y="0"/>
                  </a:moveTo>
                  <a:lnTo>
                    <a:pt x="1" y="2984"/>
                  </a:lnTo>
                  <a:lnTo>
                    <a:pt x="1889" y="8728"/>
                  </a:lnTo>
                  <a:lnTo>
                    <a:pt x="9318" y="6272"/>
                  </a:lnTo>
                  <a:cubicBezTo>
                    <a:pt x="9845" y="6089"/>
                    <a:pt x="10393" y="5907"/>
                    <a:pt x="10921" y="5724"/>
                  </a:cubicBezTo>
                  <a:lnTo>
                    <a:pt x="9033" y="0"/>
                  </a:lnTo>
                  <a:close/>
                </a:path>
              </a:pathLst>
            </a:custGeom>
            <a:solidFill>
              <a:srgbClr val="FFFFFF">
                <a:alpha val="183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0" name="Google Shape;1220;p103"/>
            <p:cNvSpPr/>
            <p:nvPr/>
          </p:nvSpPr>
          <p:spPr>
            <a:xfrm>
              <a:off x="1107650" y="783900"/>
              <a:ext cx="915950" cy="928650"/>
            </a:xfrm>
            <a:custGeom>
              <a:rect b="b" l="l" r="r" t="t"/>
              <a:pathLst>
                <a:path extrusionOk="0" h="37146" w="36638">
                  <a:moveTo>
                    <a:pt x="35318" y="1"/>
                  </a:moveTo>
                  <a:lnTo>
                    <a:pt x="35318" y="1"/>
                  </a:lnTo>
                  <a:cubicBezTo>
                    <a:pt x="34506" y="2010"/>
                    <a:pt x="32984" y="4973"/>
                    <a:pt x="30650" y="8343"/>
                  </a:cubicBezTo>
                  <a:cubicBezTo>
                    <a:pt x="30609" y="8383"/>
                    <a:pt x="30589" y="8424"/>
                    <a:pt x="30569" y="8465"/>
                  </a:cubicBezTo>
                  <a:cubicBezTo>
                    <a:pt x="30386" y="8708"/>
                    <a:pt x="30224" y="8952"/>
                    <a:pt x="30041" y="9175"/>
                  </a:cubicBezTo>
                  <a:cubicBezTo>
                    <a:pt x="30000" y="9236"/>
                    <a:pt x="29960" y="9297"/>
                    <a:pt x="29919" y="9358"/>
                  </a:cubicBezTo>
                  <a:cubicBezTo>
                    <a:pt x="29391" y="10088"/>
                    <a:pt x="28843" y="10819"/>
                    <a:pt x="28255" y="11550"/>
                  </a:cubicBezTo>
                  <a:cubicBezTo>
                    <a:pt x="28173" y="11672"/>
                    <a:pt x="28072" y="11773"/>
                    <a:pt x="27991" y="11875"/>
                  </a:cubicBezTo>
                  <a:cubicBezTo>
                    <a:pt x="27828" y="12078"/>
                    <a:pt x="27666" y="12281"/>
                    <a:pt x="27504" y="12484"/>
                  </a:cubicBezTo>
                  <a:cubicBezTo>
                    <a:pt x="27382" y="12626"/>
                    <a:pt x="27280" y="12747"/>
                    <a:pt x="27159" y="12889"/>
                  </a:cubicBezTo>
                  <a:cubicBezTo>
                    <a:pt x="26996" y="13092"/>
                    <a:pt x="26834" y="13275"/>
                    <a:pt x="26671" y="13478"/>
                  </a:cubicBezTo>
                  <a:cubicBezTo>
                    <a:pt x="26529" y="13640"/>
                    <a:pt x="26387" y="13803"/>
                    <a:pt x="26245" y="13965"/>
                  </a:cubicBezTo>
                  <a:cubicBezTo>
                    <a:pt x="26002" y="14229"/>
                    <a:pt x="25738" y="14513"/>
                    <a:pt x="25494" y="14797"/>
                  </a:cubicBezTo>
                  <a:cubicBezTo>
                    <a:pt x="25311" y="15000"/>
                    <a:pt x="25129" y="15203"/>
                    <a:pt x="24926" y="15386"/>
                  </a:cubicBezTo>
                  <a:cubicBezTo>
                    <a:pt x="24784" y="15548"/>
                    <a:pt x="24621" y="15711"/>
                    <a:pt x="24479" y="15873"/>
                  </a:cubicBezTo>
                  <a:cubicBezTo>
                    <a:pt x="24297" y="16056"/>
                    <a:pt x="24114" y="16259"/>
                    <a:pt x="23931" y="16442"/>
                  </a:cubicBezTo>
                  <a:cubicBezTo>
                    <a:pt x="23769" y="16604"/>
                    <a:pt x="23627" y="16746"/>
                    <a:pt x="23464" y="16908"/>
                  </a:cubicBezTo>
                  <a:cubicBezTo>
                    <a:pt x="23261" y="17111"/>
                    <a:pt x="23038" y="17335"/>
                    <a:pt x="22815" y="17538"/>
                  </a:cubicBezTo>
                  <a:cubicBezTo>
                    <a:pt x="22693" y="17680"/>
                    <a:pt x="22551" y="17801"/>
                    <a:pt x="22409" y="17923"/>
                  </a:cubicBezTo>
                  <a:cubicBezTo>
                    <a:pt x="22084" y="18248"/>
                    <a:pt x="21719" y="18573"/>
                    <a:pt x="21374" y="18898"/>
                  </a:cubicBezTo>
                  <a:cubicBezTo>
                    <a:pt x="21252" y="19019"/>
                    <a:pt x="21110" y="19141"/>
                    <a:pt x="20968" y="19263"/>
                  </a:cubicBezTo>
                  <a:cubicBezTo>
                    <a:pt x="20724" y="19486"/>
                    <a:pt x="20481" y="19709"/>
                    <a:pt x="20217" y="19933"/>
                  </a:cubicBezTo>
                  <a:cubicBezTo>
                    <a:pt x="20054" y="20055"/>
                    <a:pt x="19912" y="20197"/>
                    <a:pt x="19750" y="20318"/>
                  </a:cubicBezTo>
                  <a:cubicBezTo>
                    <a:pt x="19486" y="20542"/>
                    <a:pt x="19222" y="20765"/>
                    <a:pt x="18958" y="20988"/>
                  </a:cubicBezTo>
                  <a:cubicBezTo>
                    <a:pt x="18816" y="21110"/>
                    <a:pt x="18674" y="21211"/>
                    <a:pt x="18532" y="21333"/>
                  </a:cubicBezTo>
                  <a:cubicBezTo>
                    <a:pt x="18126" y="21658"/>
                    <a:pt x="17720" y="21983"/>
                    <a:pt x="17294" y="22308"/>
                  </a:cubicBezTo>
                  <a:cubicBezTo>
                    <a:pt x="17213" y="22348"/>
                    <a:pt x="17152" y="22409"/>
                    <a:pt x="17071" y="22470"/>
                  </a:cubicBezTo>
                  <a:cubicBezTo>
                    <a:pt x="16705" y="22734"/>
                    <a:pt x="16340" y="22998"/>
                    <a:pt x="15975" y="23262"/>
                  </a:cubicBezTo>
                  <a:cubicBezTo>
                    <a:pt x="15832" y="23383"/>
                    <a:pt x="15670" y="23485"/>
                    <a:pt x="15528" y="23586"/>
                  </a:cubicBezTo>
                  <a:cubicBezTo>
                    <a:pt x="15203" y="23810"/>
                    <a:pt x="14899" y="24033"/>
                    <a:pt x="14574" y="24256"/>
                  </a:cubicBezTo>
                  <a:cubicBezTo>
                    <a:pt x="14412" y="24358"/>
                    <a:pt x="14270" y="24459"/>
                    <a:pt x="14107" y="24561"/>
                  </a:cubicBezTo>
                  <a:cubicBezTo>
                    <a:pt x="13722" y="24824"/>
                    <a:pt x="13316" y="25088"/>
                    <a:pt x="12910" y="25332"/>
                  </a:cubicBezTo>
                  <a:cubicBezTo>
                    <a:pt x="12828" y="25393"/>
                    <a:pt x="12768" y="25433"/>
                    <a:pt x="12686" y="25494"/>
                  </a:cubicBezTo>
                  <a:cubicBezTo>
                    <a:pt x="12199" y="25778"/>
                    <a:pt x="11712" y="26083"/>
                    <a:pt x="11205" y="26367"/>
                  </a:cubicBezTo>
                  <a:cubicBezTo>
                    <a:pt x="11063" y="26448"/>
                    <a:pt x="10920" y="26529"/>
                    <a:pt x="10778" y="26611"/>
                  </a:cubicBezTo>
                  <a:cubicBezTo>
                    <a:pt x="10413" y="26834"/>
                    <a:pt x="10027" y="27037"/>
                    <a:pt x="9662" y="27240"/>
                  </a:cubicBezTo>
                  <a:cubicBezTo>
                    <a:pt x="9479" y="27341"/>
                    <a:pt x="9317" y="27423"/>
                    <a:pt x="9134" y="27524"/>
                  </a:cubicBezTo>
                  <a:cubicBezTo>
                    <a:pt x="8749" y="27727"/>
                    <a:pt x="8363" y="27930"/>
                    <a:pt x="7957" y="28133"/>
                  </a:cubicBezTo>
                  <a:cubicBezTo>
                    <a:pt x="7815" y="28194"/>
                    <a:pt x="7673" y="28275"/>
                    <a:pt x="7531" y="28356"/>
                  </a:cubicBezTo>
                  <a:cubicBezTo>
                    <a:pt x="6983" y="28600"/>
                    <a:pt x="6455" y="28864"/>
                    <a:pt x="5887" y="29128"/>
                  </a:cubicBezTo>
                  <a:cubicBezTo>
                    <a:pt x="5785" y="29168"/>
                    <a:pt x="5663" y="29229"/>
                    <a:pt x="5542" y="29270"/>
                  </a:cubicBezTo>
                  <a:cubicBezTo>
                    <a:pt x="5095" y="29473"/>
                    <a:pt x="4648" y="29676"/>
                    <a:pt x="4182" y="29858"/>
                  </a:cubicBezTo>
                  <a:cubicBezTo>
                    <a:pt x="3999" y="29939"/>
                    <a:pt x="3816" y="30021"/>
                    <a:pt x="3613" y="30082"/>
                  </a:cubicBezTo>
                  <a:cubicBezTo>
                    <a:pt x="3207" y="30264"/>
                    <a:pt x="2781" y="30427"/>
                    <a:pt x="2375" y="30589"/>
                  </a:cubicBezTo>
                  <a:cubicBezTo>
                    <a:pt x="2192" y="30650"/>
                    <a:pt x="2010" y="30711"/>
                    <a:pt x="1827" y="30792"/>
                  </a:cubicBezTo>
                  <a:cubicBezTo>
                    <a:pt x="1218" y="30995"/>
                    <a:pt x="630" y="31218"/>
                    <a:pt x="0" y="31421"/>
                  </a:cubicBezTo>
                  <a:lnTo>
                    <a:pt x="1888" y="37145"/>
                  </a:lnTo>
                  <a:cubicBezTo>
                    <a:pt x="19608" y="30792"/>
                    <a:pt x="30609" y="18228"/>
                    <a:pt x="36110" y="9419"/>
                  </a:cubicBezTo>
                  <a:cubicBezTo>
                    <a:pt x="36292" y="9114"/>
                    <a:pt x="36455" y="8830"/>
                    <a:pt x="36638" y="8566"/>
                  </a:cubicBezTo>
                  <a:cubicBezTo>
                    <a:pt x="35724" y="4547"/>
                    <a:pt x="35237" y="1523"/>
                    <a:pt x="353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1" name="Google Shape;1221;p103"/>
            <p:cNvSpPr/>
            <p:nvPr/>
          </p:nvSpPr>
          <p:spPr>
            <a:xfrm>
              <a:off x="2385900" y="1460825"/>
              <a:ext cx="1025" cy="3075"/>
            </a:xfrm>
            <a:custGeom>
              <a:rect b="b" l="l" r="r" t="t"/>
              <a:pathLst>
                <a:path extrusionOk="0" h="123" w="41">
                  <a:moveTo>
                    <a:pt x="0" y="0"/>
                  </a:moveTo>
                  <a:cubicBezTo>
                    <a:pt x="0" y="41"/>
                    <a:pt x="20" y="82"/>
                    <a:pt x="41" y="122"/>
                  </a:cubicBezTo>
                  <a:cubicBezTo>
                    <a:pt x="41" y="82"/>
                    <a:pt x="20" y="41"/>
                    <a:pt x="0" y="0"/>
                  </a:cubicBezTo>
                  <a:close/>
                </a:path>
              </a:pathLst>
            </a:custGeom>
            <a:solidFill>
              <a:srgbClr val="00508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2" name="Google Shape;1222;p103"/>
            <p:cNvSpPr/>
            <p:nvPr/>
          </p:nvSpPr>
          <p:spPr>
            <a:xfrm>
              <a:off x="2110350" y="1320350"/>
              <a:ext cx="322250" cy="451550"/>
            </a:xfrm>
            <a:custGeom>
              <a:rect b="b" l="l" r="r" t="t"/>
              <a:pathLst>
                <a:path extrusionOk="0" h="18062" w="12890">
                  <a:moveTo>
                    <a:pt x="2434" y="0"/>
                  </a:moveTo>
                  <a:cubicBezTo>
                    <a:pt x="1628" y="0"/>
                    <a:pt x="811" y="105"/>
                    <a:pt x="0" y="322"/>
                  </a:cubicBezTo>
                  <a:lnTo>
                    <a:pt x="5826" y="18062"/>
                  </a:lnTo>
                  <a:cubicBezTo>
                    <a:pt x="10433" y="16255"/>
                    <a:pt x="12889" y="11161"/>
                    <a:pt x="11327" y="6411"/>
                  </a:cubicBezTo>
                  <a:cubicBezTo>
                    <a:pt x="10029" y="2485"/>
                    <a:pt x="6368" y="0"/>
                    <a:pt x="24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3" name="Google Shape;1223;p103"/>
            <p:cNvSpPr/>
            <p:nvPr/>
          </p:nvSpPr>
          <p:spPr>
            <a:xfrm>
              <a:off x="756500" y="2022550"/>
              <a:ext cx="298900" cy="158875"/>
            </a:xfrm>
            <a:custGeom>
              <a:rect b="b" l="l" r="r" t="t"/>
              <a:pathLst>
                <a:path extrusionOk="0" h="6355" w="11956">
                  <a:moveTo>
                    <a:pt x="9987" y="1"/>
                  </a:moveTo>
                  <a:lnTo>
                    <a:pt x="5521" y="1462"/>
                  </a:lnTo>
                  <a:cubicBezTo>
                    <a:pt x="4278" y="1817"/>
                    <a:pt x="3017" y="1980"/>
                    <a:pt x="1780" y="1980"/>
                  </a:cubicBezTo>
                  <a:cubicBezTo>
                    <a:pt x="1180" y="1980"/>
                    <a:pt x="585" y="1941"/>
                    <a:pt x="0" y="1868"/>
                  </a:cubicBezTo>
                  <a:lnTo>
                    <a:pt x="0" y="1868"/>
                  </a:lnTo>
                  <a:cubicBezTo>
                    <a:pt x="82" y="1990"/>
                    <a:pt x="163" y="2092"/>
                    <a:pt x="264" y="2213"/>
                  </a:cubicBezTo>
                  <a:cubicBezTo>
                    <a:pt x="345" y="2335"/>
                    <a:pt x="447" y="2437"/>
                    <a:pt x="548" y="2558"/>
                  </a:cubicBezTo>
                  <a:cubicBezTo>
                    <a:pt x="731" y="2761"/>
                    <a:pt x="914" y="2964"/>
                    <a:pt x="1117" y="3167"/>
                  </a:cubicBezTo>
                  <a:cubicBezTo>
                    <a:pt x="1218" y="3249"/>
                    <a:pt x="1320" y="3350"/>
                    <a:pt x="1421" y="3452"/>
                  </a:cubicBezTo>
                  <a:cubicBezTo>
                    <a:pt x="1563" y="3573"/>
                    <a:pt x="1685" y="3675"/>
                    <a:pt x="1827" y="3797"/>
                  </a:cubicBezTo>
                  <a:cubicBezTo>
                    <a:pt x="1929" y="3878"/>
                    <a:pt x="2050" y="3979"/>
                    <a:pt x="2172" y="4060"/>
                  </a:cubicBezTo>
                  <a:cubicBezTo>
                    <a:pt x="2314" y="4162"/>
                    <a:pt x="2456" y="4263"/>
                    <a:pt x="2598" y="4365"/>
                  </a:cubicBezTo>
                  <a:cubicBezTo>
                    <a:pt x="2700" y="4446"/>
                    <a:pt x="2822" y="4527"/>
                    <a:pt x="2923" y="4608"/>
                  </a:cubicBezTo>
                  <a:cubicBezTo>
                    <a:pt x="3126" y="4730"/>
                    <a:pt x="3329" y="4832"/>
                    <a:pt x="3512" y="4954"/>
                  </a:cubicBezTo>
                  <a:cubicBezTo>
                    <a:pt x="3593" y="4994"/>
                    <a:pt x="3654" y="5035"/>
                    <a:pt x="3735" y="5075"/>
                  </a:cubicBezTo>
                  <a:cubicBezTo>
                    <a:pt x="4019" y="5217"/>
                    <a:pt x="4283" y="5339"/>
                    <a:pt x="4567" y="5461"/>
                  </a:cubicBezTo>
                  <a:cubicBezTo>
                    <a:pt x="4669" y="5502"/>
                    <a:pt x="4750" y="5542"/>
                    <a:pt x="4852" y="5562"/>
                  </a:cubicBezTo>
                  <a:cubicBezTo>
                    <a:pt x="5054" y="5644"/>
                    <a:pt x="5278" y="5725"/>
                    <a:pt x="5481" y="5806"/>
                  </a:cubicBezTo>
                  <a:cubicBezTo>
                    <a:pt x="5582" y="5826"/>
                    <a:pt x="5684" y="5867"/>
                    <a:pt x="5785" y="5887"/>
                  </a:cubicBezTo>
                  <a:cubicBezTo>
                    <a:pt x="6008" y="5968"/>
                    <a:pt x="6232" y="6009"/>
                    <a:pt x="6455" y="6070"/>
                  </a:cubicBezTo>
                  <a:cubicBezTo>
                    <a:pt x="6557" y="6090"/>
                    <a:pt x="6638" y="6110"/>
                    <a:pt x="6719" y="6131"/>
                  </a:cubicBezTo>
                  <a:cubicBezTo>
                    <a:pt x="7348" y="6253"/>
                    <a:pt x="7998" y="6334"/>
                    <a:pt x="8667" y="6354"/>
                  </a:cubicBezTo>
                  <a:lnTo>
                    <a:pt x="8891" y="6354"/>
                  </a:lnTo>
                  <a:cubicBezTo>
                    <a:pt x="9155" y="6354"/>
                    <a:pt x="9398" y="6334"/>
                    <a:pt x="9662" y="6313"/>
                  </a:cubicBezTo>
                  <a:cubicBezTo>
                    <a:pt x="9764" y="6313"/>
                    <a:pt x="9845" y="6313"/>
                    <a:pt x="9946" y="6293"/>
                  </a:cubicBezTo>
                  <a:cubicBezTo>
                    <a:pt x="10190" y="6273"/>
                    <a:pt x="10454" y="6253"/>
                    <a:pt x="10697" y="6212"/>
                  </a:cubicBezTo>
                  <a:cubicBezTo>
                    <a:pt x="10778" y="6192"/>
                    <a:pt x="10860" y="6171"/>
                    <a:pt x="10961" y="6171"/>
                  </a:cubicBezTo>
                  <a:cubicBezTo>
                    <a:pt x="11286" y="6110"/>
                    <a:pt x="11611" y="6029"/>
                    <a:pt x="11956" y="5928"/>
                  </a:cubicBezTo>
                  <a:lnTo>
                    <a:pt x="9987" y="1"/>
                  </a:lnTo>
                  <a:close/>
                </a:path>
              </a:pathLst>
            </a:custGeom>
            <a:solidFill>
              <a:schemeClr val="accent2">
                <a:alpha val="455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4" name="Google Shape;1224;p103"/>
            <p:cNvSpPr/>
            <p:nvPr/>
          </p:nvSpPr>
          <p:spPr>
            <a:xfrm>
              <a:off x="1006150" y="1948975"/>
              <a:ext cx="275075" cy="221775"/>
            </a:xfrm>
            <a:custGeom>
              <a:rect b="b" l="l" r="r" t="t"/>
              <a:pathLst>
                <a:path extrusionOk="0" h="8871" w="11003">
                  <a:moveTo>
                    <a:pt x="9074" y="1"/>
                  </a:moveTo>
                  <a:cubicBezTo>
                    <a:pt x="8323" y="224"/>
                    <a:pt x="7592" y="447"/>
                    <a:pt x="6841" y="691"/>
                  </a:cubicBezTo>
                  <a:lnTo>
                    <a:pt x="1" y="2944"/>
                  </a:lnTo>
                  <a:lnTo>
                    <a:pt x="1970" y="8871"/>
                  </a:lnTo>
                  <a:lnTo>
                    <a:pt x="11002" y="5907"/>
                  </a:lnTo>
                  <a:lnTo>
                    <a:pt x="9074" y="1"/>
                  </a:lnTo>
                  <a:close/>
                </a:path>
              </a:pathLst>
            </a:custGeom>
            <a:solidFill>
              <a:schemeClr val="accent2">
                <a:alpha val="455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5" name="Google Shape;1225;p103"/>
            <p:cNvSpPr/>
            <p:nvPr/>
          </p:nvSpPr>
          <p:spPr>
            <a:xfrm>
              <a:off x="1232975" y="1874550"/>
              <a:ext cx="1225500" cy="329200"/>
            </a:xfrm>
            <a:custGeom>
              <a:rect b="b" l="l" r="r" t="t"/>
              <a:pathLst>
                <a:path extrusionOk="0" h="13168" w="49020">
                  <a:moveTo>
                    <a:pt x="20796" y="0"/>
                  </a:moveTo>
                  <a:cubicBezTo>
                    <a:pt x="14290" y="0"/>
                    <a:pt x="7270" y="841"/>
                    <a:pt x="1" y="2978"/>
                  </a:cubicBezTo>
                  <a:lnTo>
                    <a:pt x="1949" y="8884"/>
                  </a:lnTo>
                  <a:lnTo>
                    <a:pt x="1970" y="8884"/>
                  </a:lnTo>
                  <a:cubicBezTo>
                    <a:pt x="2579" y="8681"/>
                    <a:pt x="3167" y="8499"/>
                    <a:pt x="3776" y="8316"/>
                  </a:cubicBezTo>
                  <a:cubicBezTo>
                    <a:pt x="3959" y="8255"/>
                    <a:pt x="4162" y="8215"/>
                    <a:pt x="4365" y="8154"/>
                  </a:cubicBezTo>
                  <a:cubicBezTo>
                    <a:pt x="4771" y="8032"/>
                    <a:pt x="5197" y="7930"/>
                    <a:pt x="5603" y="7809"/>
                  </a:cubicBezTo>
                  <a:cubicBezTo>
                    <a:pt x="5826" y="7748"/>
                    <a:pt x="6050" y="7707"/>
                    <a:pt x="6253" y="7646"/>
                  </a:cubicBezTo>
                  <a:cubicBezTo>
                    <a:pt x="6699" y="7545"/>
                    <a:pt x="7146" y="7443"/>
                    <a:pt x="7572" y="7342"/>
                  </a:cubicBezTo>
                  <a:cubicBezTo>
                    <a:pt x="7734" y="7301"/>
                    <a:pt x="7897" y="7261"/>
                    <a:pt x="8059" y="7240"/>
                  </a:cubicBezTo>
                  <a:cubicBezTo>
                    <a:pt x="8648" y="7118"/>
                    <a:pt x="9216" y="6997"/>
                    <a:pt x="9784" y="6895"/>
                  </a:cubicBezTo>
                  <a:cubicBezTo>
                    <a:pt x="9987" y="6855"/>
                    <a:pt x="10190" y="6814"/>
                    <a:pt x="10393" y="6794"/>
                  </a:cubicBezTo>
                  <a:cubicBezTo>
                    <a:pt x="10779" y="6713"/>
                    <a:pt x="11165" y="6652"/>
                    <a:pt x="11530" y="6611"/>
                  </a:cubicBezTo>
                  <a:cubicBezTo>
                    <a:pt x="11773" y="6570"/>
                    <a:pt x="12017" y="6530"/>
                    <a:pt x="12261" y="6489"/>
                  </a:cubicBezTo>
                  <a:cubicBezTo>
                    <a:pt x="12606" y="6449"/>
                    <a:pt x="12971" y="6408"/>
                    <a:pt x="13316" y="6367"/>
                  </a:cubicBezTo>
                  <a:cubicBezTo>
                    <a:pt x="13539" y="6327"/>
                    <a:pt x="13783" y="6307"/>
                    <a:pt x="14006" y="6286"/>
                  </a:cubicBezTo>
                  <a:cubicBezTo>
                    <a:pt x="14514" y="6225"/>
                    <a:pt x="15041" y="6185"/>
                    <a:pt x="15549" y="6144"/>
                  </a:cubicBezTo>
                  <a:cubicBezTo>
                    <a:pt x="15772" y="6124"/>
                    <a:pt x="16016" y="6104"/>
                    <a:pt x="16259" y="6083"/>
                  </a:cubicBezTo>
                  <a:cubicBezTo>
                    <a:pt x="16604" y="6063"/>
                    <a:pt x="16929" y="6043"/>
                    <a:pt x="17254" y="6022"/>
                  </a:cubicBezTo>
                  <a:cubicBezTo>
                    <a:pt x="17538" y="6002"/>
                    <a:pt x="17802" y="6002"/>
                    <a:pt x="18066" y="5982"/>
                  </a:cubicBezTo>
                  <a:cubicBezTo>
                    <a:pt x="18350" y="5982"/>
                    <a:pt x="18614" y="5962"/>
                    <a:pt x="18898" y="5962"/>
                  </a:cubicBezTo>
                  <a:cubicBezTo>
                    <a:pt x="19182" y="5962"/>
                    <a:pt x="19446" y="5941"/>
                    <a:pt x="19730" y="5941"/>
                  </a:cubicBezTo>
                  <a:lnTo>
                    <a:pt x="20522" y="5941"/>
                  </a:lnTo>
                  <a:cubicBezTo>
                    <a:pt x="21049" y="5941"/>
                    <a:pt x="21557" y="5962"/>
                    <a:pt x="22085" y="5962"/>
                  </a:cubicBezTo>
                  <a:cubicBezTo>
                    <a:pt x="22288" y="5982"/>
                    <a:pt x="22491" y="5982"/>
                    <a:pt x="22714" y="5982"/>
                  </a:cubicBezTo>
                  <a:cubicBezTo>
                    <a:pt x="23018" y="6002"/>
                    <a:pt x="23343" y="6022"/>
                    <a:pt x="23648" y="6022"/>
                  </a:cubicBezTo>
                  <a:cubicBezTo>
                    <a:pt x="23851" y="6043"/>
                    <a:pt x="24033" y="6043"/>
                    <a:pt x="24216" y="6063"/>
                  </a:cubicBezTo>
                  <a:cubicBezTo>
                    <a:pt x="24541" y="6083"/>
                    <a:pt x="24865" y="6104"/>
                    <a:pt x="25190" y="6124"/>
                  </a:cubicBezTo>
                  <a:cubicBezTo>
                    <a:pt x="25332" y="6144"/>
                    <a:pt x="25495" y="6164"/>
                    <a:pt x="25637" y="6164"/>
                  </a:cubicBezTo>
                  <a:cubicBezTo>
                    <a:pt x="26814" y="6266"/>
                    <a:pt x="27951" y="6408"/>
                    <a:pt x="29047" y="6550"/>
                  </a:cubicBezTo>
                  <a:cubicBezTo>
                    <a:pt x="29108" y="6570"/>
                    <a:pt x="29169" y="6570"/>
                    <a:pt x="29209" y="6591"/>
                  </a:cubicBezTo>
                  <a:cubicBezTo>
                    <a:pt x="29595" y="6631"/>
                    <a:pt x="29980" y="6692"/>
                    <a:pt x="30346" y="6753"/>
                  </a:cubicBezTo>
                  <a:cubicBezTo>
                    <a:pt x="30386" y="6753"/>
                    <a:pt x="30447" y="6773"/>
                    <a:pt x="30488" y="6773"/>
                  </a:cubicBezTo>
                  <a:cubicBezTo>
                    <a:pt x="39155" y="8215"/>
                    <a:pt x="45813" y="11198"/>
                    <a:pt x="49020" y="13167"/>
                  </a:cubicBezTo>
                  <a:cubicBezTo>
                    <a:pt x="47883" y="11787"/>
                    <a:pt x="46158" y="8357"/>
                    <a:pt x="44168" y="3627"/>
                  </a:cubicBezTo>
                  <a:cubicBezTo>
                    <a:pt x="37828" y="1612"/>
                    <a:pt x="29804" y="0"/>
                    <a:pt x="207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6" name="Google Shape;1226;p103"/>
            <p:cNvSpPr/>
            <p:nvPr/>
          </p:nvSpPr>
          <p:spPr>
            <a:xfrm>
              <a:off x="1911425" y="783900"/>
              <a:ext cx="547050" cy="1419850"/>
            </a:xfrm>
            <a:custGeom>
              <a:rect b="b" l="l" r="r" t="t"/>
              <a:pathLst>
                <a:path extrusionOk="0" h="56794" w="21882">
                  <a:moveTo>
                    <a:pt x="3167" y="1"/>
                  </a:moveTo>
                  <a:lnTo>
                    <a:pt x="3167" y="1"/>
                  </a:lnTo>
                  <a:cubicBezTo>
                    <a:pt x="2558" y="1543"/>
                    <a:pt x="1503" y="3634"/>
                    <a:pt x="1" y="6049"/>
                  </a:cubicBezTo>
                  <a:cubicBezTo>
                    <a:pt x="853" y="14676"/>
                    <a:pt x="2660" y="23140"/>
                    <a:pt x="5400" y="31320"/>
                  </a:cubicBezTo>
                  <a:cubicBezTo>
                    <a:pt x="8018" y="39134"/>
                    <a:pt x="11469" y="46685"/>
                    <a:pt x="15731" y="53809"/>
                  </a:cubicBezTo>
                  <a:cubicBezTo>
                    <a:pt x="18370" y="54845"/>
                    <a:pt x="20461" y="55920"/>
                    <a:pt x="21882" y="56793"/>
                  </a:cubicBezTo>
                  <a:cubicBezTo>
                    <a:pt x="19568" y="53992"/>
                    <a:pt x="14879" y="42788"/>
                    <a:pt x="10373" y="29107"/>
                  </a:cubicBezTo>
                  <a:cubicBezTo>
                    <a:pt x="5846" y="15406"/>
                    <a:pt x="2985" y="3613"/>
                    <a:pt x="316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7" name="Google Shape;1227;p103"/>
            <p:cNvSpPr/>
            <p:nvPr/>
          </p:nvSpPr>
          <p:spPr>
            <a:xfrm>
              <a:off x="1911425" y="783900"/>
              <a:ext cx="112175" cy="342550"/>
            </a:xfrm>
            <a:custGeom>
              <a:rect b="b" l="l" r="r" t="t"/>
              <a:pathLst>
                <a:path extrusionOk="0" h="13702" w="4487">
                  <a:moveTo>
                    <a:pt x="3167" y="1"/>
                  </a:moveTo>
                  <a:cubicBezTo>
                    <a:pt x="2558" y="1543"/>
                    <a:pt x="1503" y="3634"/>
                    <a:pt x="1" y="6049"/>
                  </a:cubicBezTo>
                  <a:cubicBezTo>
                    <a:pt x="265" y="8607"/>
                    <a:pt x="610" y="11164"/>
                    <a:pt x="1036" y="13701"/>
                  </a:cubicBezTo>
                  <a:cubicBezTo>
                    <a:pt x="2132" y="12220"/>
                    <a:pt x="3106" y="10758"/>
                    <a:pt x="3959" y="9419"/>
                  </a:cubicBezTo>
                  <a:cubicBezTo>
                    <a:pt x="4141" y="9114"/>
                    <a:pt x="4304" y="8830"/>
                    <a:pt x="4487" y="8566"/>
                  </a:cubicBezTo>
                  <a:cubicBezTo>
                    <a:pt x="3573" y="4547"/>
                    <a:pt x="3086" y="1523"/>
                    <a:pt x="31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8" name="Google Shape;1228;p103"/>
            <p:cNvSpPr/>
            <p:nvPr/>
          </p:nvSpPr>
          <p:spPr>
            <a:xfrm>
              <a:off x="2194075" y="1925650"/>
              <a:ext cx="264400" cy="278100"/>
            </a:xfrm>
            <a:custGeom>
              <a:rect b="b" l="l" r="r" t="t"/>
              <a:pathLst>
                <a:path extrusionOk="0" h="11124" w="10576">
                  <a:moveTo>
                    <a:pt x="1" y="0"/>
                  </a:moveTo>
                  <a:lnTo>
                    <a:pt x="1" y="0"/>
                  </a:lnTo>
                  <a:cubicBezTo>
                    <a:pt x="1361" y="2761"/>
                    <a:pt x="2842" y="5480"/>
                    <a:pt x="4425" y="8139"/>
                  </a:cubicBezTo>
                  <a:cubicBezTo>
                    <a:pt x="7064" y="9175"/>
                    <a:pt x="9155" y="10250"/>
                    <a:pt x="10576" y="11123"/>
                  </a:cubicBezTo>
                  <a:cubicBezTo>
                    <a:pt x="9439" y="9743"/>
                    <a:pt x="7714" y="6313"/>
                    <a:pt x="5745" y="1583"/>
                  </a:cubicBezTo>
                  <a:cubicBezTo>
                    <a:pt x="3959" y="1015"/>
                    <a:pt x="2030" y="467"/>
                    <a:pt x="1" y="0"/>
                  </a:cubicBezTo>
                  <a:close/>
                </a:path>
              </a:pathLst>
            </a:custGeom>
            <a:solidFill>
              <a:schemeClr val="accent2">
                <a:alpha val="455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9" name="Google Shape;1229;p103"/>
            <p:cNvSpPr/>
            <p:nvPr/>
          </p:nvSpPr>
          <p:spPr>
            <a:xfrm>
              <a:off x="2233150" y="1393550"/>
              <a:ext cx="155300" cy="210675"/>
            </a:xfrm>
            <a:custGeom>
              <a:rect b="b" l="l" r="r" t="t"/>
              <a:pathLst>
                <a:path extrusionOk="0" h="8427" w="6212">
                  <a:moveTo>
                    <a:pt x="2205" y="1"/>
                  </a:moveTo>
                  <a:cubicBezTo>
                    <a:pt x="2048" y="1"/>
                    <a:pt x="1895" y="24"/>
                    <a:pt x="1746" y="73"/>
                  </a:cubicBezTo>
                  <a:cubicBezTo>
                    <a:pt x="447" y="499"/>
                    <a:pt x="0" y="2691"/>
                    <a:pt x="751" y="4985"/>
                  </a:cubicBezTo>
                  <a:cubicBezTo>
                    <a:pt x="1417" y="7001"/>
                    <a:pt x="2801" y="8426"/>
                    <a:pt x="4012" y="8426"/>
                  </a:cubicBezTo>
                  <a:cubicBezTo>
                    <a:pt x="4167" y="8426"/>
                    <a:pt x="4319" y="8403"/>
                    <a:pt x="4466" y="8355"/>
                  </a:cubicBezTo>
                  <a:cubicBezTo>
                    <a:pt x="5765" y="7908"/>
                    <a:pt x="6212" y="5716"/>
                    <a:pt x="5461" y="3422"/>
                  </a:cubicBezTo>
                  <a:cubicBezTo>
                    <a:pt x="4795" y="1409"/>
                    <a:pt x="3414" y="1"/>
                    <a:pt x="22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230" name="Google Shape;1230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3325" y="-730975"/>
            <a:ext cx="9210677" cy="4438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1" name="Google Shape;1231;p103"/>
          <p:cNvPicPr preferRelativeResize="0"/>
          <p:nvPr/>
        </p:nvPicPr>
        <p:blipFill rotWithShape="1">
          <a:blip r:embed="rId4">
            <a:alphaModFix/>
          </a:blip>
          <a:srcRect b="-11580" l="-520" r="520" t="5726"/>
          <a:stretch/>
        </p:blipFill>
        <p:spPr>
          <a:xfrm>
            <a:off x="-66687" y="2133725"/>
            <a:ext cx="9210677" cy="4438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5" name="Shape 1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6" name="Google Shape;1236;p104"/>
          <p:cNvSpPr txBox="1"/>
          <p:nvPr>
            <p:ph type="title"/>
          </p:nvPr>
        </p:nvSpPr>
        <p:spPr>
          <a:xfrm>
            <a:off x="1789358" y="1397850"/>
            <a:ext cx="5565300" cy="201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300"/>
              <a:t>Application example:</a:t>
            </a:r>
            <a:endParaRPr sz="53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100"/>
              <a:t>By Streamlit</a:t>
            </a:r>
            <a:endParaRPr sz="5100"/>
          </a:p>
        </p:txBody>
      </p:sp>
      <p:grpSp>
        <p:nvGrpSpPr>
          <p:cNvPr id="1237" name="Google Shape;1237;p104"/>
          <p:cNvGrpSpPr/>
          <p:nvPr/>
        </p:nvGrpSpPr>
        <p:grpSpPr>
          <a:xfrm rot="-5400000">
            <a:off x="6884289" y="1494857"/>
            <a:ext cx="772605" cy="196301"/>
            <a:chOff x="2641350" y="846250"/>
            <a:chExt cx="413600" cy="105075"/>
          </a:xfrm>
        </p:grpSpPr>
        <p:sp>
          <p:nvSpPr>
            <p:cNvPr id="1238" name="Google Shape;1238;p104"/>
            <p:cNvSpPr/>
            <p:nvPr/>
          </p:nvSpPr>
          <p:spPr>
            <a:xfrm>
              <a:off x="2991475" y="846250"/>
              <a:ext cx="63475" cy="105075"/>
            </a:xfrm>
            <a:custGeom>
              <a:rect b="b" l="l" r="r" t="t"/>
              <a:pathLst>
                <a:path extrusionOk="0" h="4203" w="2539">
                  <a:moveTo>
                    <a:pt x="2092" y="1"/>
                  </a:moveTo>
                  <a:lnTo>
                    <a:pt x="1" y="2111"/>
                  </a:lnTo>
                  <a:lnTo>
                    <a:pt x="2092" y="4202"/>
                  </a:lnTo>
                  <a:lnTo>
                    <a:pt x="2538" y="3756"/>
                  </a:lnTo>
                  <a:lnTo>
                    <a:pt x="874" y="2111"/>
                  </a:lnTo>
                  <a:lnTo>
                    <a:pt x="2538" y="447"/>
                  </a:lnTo>
                  <a:lnTo>
                    <a:pt x="209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9" name="Google Shape;1239;p104"/>
            <p:cNvSpPr/>
            <p:nvPr/>
          </p:nvSpPr>
          <p:spPr>
            <a:xfrm>
              <a:off x="28747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091" y="1"/>
                  </a:moveTo>
                  <a:lnTo>
                    <a:pt x="0" y="2111"/>
                  </a:lnTo>
                  <a:lnTo>
                    <a:pt x="2091" y="4202"/>
                  </a:lnTo>
                  <a:lnTo>
                    <a:pt x="2538" y="3756"/>
                  </a:lnTo>
                  <a:lnTo>
                    <a:pt x="894" y="2111"/>
                  </a:lnTo>
                  <a:lnTo>
                    <a:pt x="2538" y="447"/>
                  </a:lnTo>
                  <a:lnTo>
                    <a:pt x="20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" name="Google Shape;1240;p104"/>
            <p:cNvSpPr/>
            <p:nvPr/>
          </p:nvSpPr>
          <p:spPr>
            <a:xfrm>
              <a:off x="27580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111" y="1"/>
                  </a:moveTo>
                  <a:lnTo>
                    <a:pt x="0" y="2111"/>
                  </a:lnTo>
                  <a:lnTo>
                    <a:pt x="2111" y="4202"/>
                  </a:lnTo>
                  <a:lnTo>
                    <a:pt x="2537" y="3756"/>
                  </a:lnTo>
                  <a:lnTo>
                    <a:pt x="893" y="2111"/>
                  </a:lnTo>
                  <a:lnTo>
                    <a:pt x="2537" y="447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1" name="Google Shape;1241;p104"/>
            <p:cNvSpPr/>
            <p:nvPr/>
          </p:nvSpPr>
          <p:spPr>
            <a:xfrm>
              <a:off x="2641350" y="846250"/>
              <a:ext cx="63975" cy="105075"/>
            </a:xfrm>
            <a:custGeom>
              <a:rect b="b" l="l" r="r" t="t"/>
              <a:pathLst>
                <a:path extrusionOk="0" h="4203" w="2559">
                  <a:moveTo>
                    <a:pt x="2112" y="1"/>
                  </a:moveTo>
                  <a:lnTo>
                    <a:pt x="1" y="2111"/>
                  </a:lnTo>
                  <a:lnTo>
                    <a:pt x="2112" y="4202"/>
                  </a:lnTo>
                  <a:lnTo>
                    <a:pt x="2558" y="3756"/>
                  </a:lnTo>
                  <a:lnTo>
                    <a:pt x="894" y="2111"/>
                  </a:lnTo>
                  <a:lnTo>
                    <a:pt x="2558" y="447"/>
                  </a:lnTo>
                  <a:lnTo>
                    <a:pt x="21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42" name="Google Shape;1242;p104"/>
          <p:cNvGrpSpPr/>
          <p:nvPr/>
        </p:nvGrpSpPr>
        <p:grpSpPr>
          <a:xfrm>
            <a:off x="4643938" y="3868629"/>
            <a:ext cx="3397850" cy="187275"/>
            <a:chOff x="-3237675" y="-1132050"/>
            <a:chExt cx="3397850" cy="187275"/>
          </a:xfrm>
        </p:grpSpPr>
        <p:sp>
          <p:nvSpPr>
            <p:cNvPr id="1243" name="Google Shape;1243;p104"/>
            <p:cNvSpPr/>
            <p:nvPr/>
          </p:nvSpPr>
          <p:spPr>
            <a:xfrm>
              <a:off x="-378750" y="-1132050"/>
              <a:ext cx="130425" cy="187275"/>
            </a:xfrm>
            <a:custGeom>
              <a:rect b="b" l="l" r="r" t="t"/>
              <a:pathLst>
                <a:path extrusionOk="0" h="7491" w="5217">
                  <a:moveTo>
                    <a:pt x="4040" y="0"/>
                  </a:moveTo>
                  <a:lnTo>
                    <a:pt x="0" y="6800"/>
                  </a:lnTo>
                  <a:lnTo>
                    <a:pt x="1157" y="7490"/>
                  </a:lnTo>
                  <a:lnTo>
                    <a:pt x="5217" y="690"/>
                  </a:lnTo>
                  <a:lnTo>
                    <a:pt x="4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4" name="Google Shape;1244;p104"/>
            <p:cNvSpPr/>
            <p:nvPr/>
          </p:nvSpPr>
          <p:spPr>
            <a:xfrm>
              <a:off x="29725" y="-1132050"/>
              <a:ext cx="130450" cy="187275"/>
            </a:xfrm>
            <a:custGeom>
              <a:rect b="b" l="l" r="r" t="t"/>
              <a:pathLst>
                <a:path extrusionOk="0" h="7491" w="5218">
                  <a:moveTo>
                    <a:pt x="4040" y="0"/>
                  </a:moveTo>
                  <a:lnTo>
                    <a:pt x="1" y="6800"/>
                  </a:lnTo>
                  <a:lnTo>
                    <a:pt x="1158" y="7490"/>
                  </a:lnTo>
                  <a:lnTo>
                    <a:pt x="5217" y="690"/>
                  </a:lnTo>
                  <a:lnTo>
                    <a:pt x="4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5" name="Google Shape;1245;p104"/>
            <p:cNvSpPr/>
            <p:nvPr/>
          </p:nvSpPr>
          <p:spPr>
            <a:xfrm>
              <a:off x="-787250" y="-1132050"/>
              <a:ext cx="130450" cy="187275"/>
            </a:xfrm>
            <a:custGeom>
              <a:rect b="b" l="l" r="r" t="t"/>
              <a:pathLst>
                <a:path extrusionOk="0" h="7491" w="5218">
                  <a:moveTo>
                    <a:pt x="4040" y="0"/>
                  </a:moveTo>
                  <a:lnTo>
                    <a:pt x="1" y="6800"/>
                  </a:lnTo>
                  <a:lnTo>
                    <a:pt x="1158" y="7490"/>
                  </a:lnTo>
                  <a:lnTo>
                    <a:pt x="5217" y="690"/>
                  </a:lnTo>
                  <a:lnTo>
                    <a:pt x="4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6" name="Google Shape;1246;p104"/>
            <p:cNvSpPr/>
            <p:nvPr/>
          </p:nvSpPr>
          <p:spPr>
            <a:xfrm>
              <a:off x="-1195725" y="-1132050"/>
              <a:ext cx="130425" cy="187275"/>
            </a:xfrm>
            <a:custGeom>
              <a:rect b="b" l="l" r="r" t="t"/>
              <a:pathLst>
                <a:path extrusionOk="0" h="7491" w="5217">
                  <a:moveTo>
                    <a:pt x="4060" y="0"/>
                  </a:moveTo>
                  <a:lnTo>
                    <a:pt x="0" y="6800"/>
                  </a:lnTo>
                  <a:lnTo>
                    <a:pt x="1157" y="7490"/>
                  </a:lnTo>
                  <a:lnTo>
                    <a:pt x="5217" y="690"/>
                  </a:lnTo>
                  <a:lnTo>
                    <a:pt x="40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7" name="Google Shape;1247;p104"/>
            <p:cNvSpPr/>
            <p:nvPr/>
          </p:nvSpPr>
          <p:spPr>
            <a:xfrm>
              <a:off x="-1604225" y="-1132050"/>
              <a:ext cx="130450" cy="187275"/>
            </a:xfrm>
            <a:custGeom>
              <a:rect b="b" l="l" r="r" t="t"/>
              <a:pathLst>
                <a:path extrusionOk="0" h="7491" w="5218">
                  <a:moveTo>
                    <a:pt x="4060" y="0"/>
                  </a:moveTo>
                  <a:lnTo>
                    <a:pt x="1" y="6800"/>
                  </a:lnTo>
                  <a:lnTo>
                    <a:pt x="1158" y="7490"/>
                  </a:lnTo>
                  <a:lnTo>
                    <a:pt x="5217" y="690"/>
                  </a:lnTo>
                  <a:lnTo>
                    <a:pt x="40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8" name="Google Shape;1248;p104"/>
            <p:cNvSpPr/>
            <p:nvPr/>
          </p:nvSpPr>
          <p:spPr>
            <a:xfrm>
              <a:off x="-2012725" y="-1132050"/>
              <a:ext cx="130450" cy="187275"/>
            </a:xfrm>
            <a:custGeom>
              <a:rect b="b" l="l" r="r" t="t"/>
              <a:pathLst>
                <a:path extrusionOk="0" h="7491" w="5218">
                  <a:moveTo>
                    <a:pt x="4060" y="0"/>
                  </a:moveTo>
                  <a:lnTo>
                    <a:pt x="1" y="6800"/>
                  </a:lnTo>
                  <a:lnTo>
                    <a:pt x="1178" y="7490"/>
                  </a:lnTo>
                  <a:lnTo>
                    <a:pt x="5217" y="690"/>
                  </a:lnTo>
                  <a:lnTo>
                    <a:pt x="40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9" name="Google Shape;1249;p104"/>
            <p:cNvSpPr/>
            <p:nvPr/>
          </p:nvSpPr>
          <p:spPr>
            <a:xfrm>
              <a:off x="-2421200" y="-1132050"/>
              <a:ext cx="130425" cy="187275"/>
            </a:xfrm>
            <a:custGeom>
              <a:rect b="b" l="l" r="r" t="t"/>
              <a:pathLst>
                <a:path extrusionOk="0" h="7491" w="5217">
                  <a:moveTo>
                    <a:pt x="4060" y="0"/>
                  </a:moveTo>
                  <a:lnTo>
                    <a:pt x="0" y="6800"/>
                  </a:lnTo>
                  <a:lnTo>
                    <a:pt x="1178" y="7490"/>
                  </a:lnTo>
                  <a:lnTo>
                    <a:pt x="5217" y="690"/>
                  </a:lnTo>
                  <a:lnTo>
                    <a:pt x="40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0" name="Google Shape;1250;p104"/>
            <p:cNvSpPr/>
            <p:nvPr/>
          </p:nvSpPr>
          <p:spPr>
            <a:xfrm>
              <a:off x="-2829175" y="-1132050"/>
              <a:ext cx="129925" cy="187275"/>
            </a:xfrm>
            <a:custGeom>
              <a:rect b="b" l="l" r="r" t="t"/>
              <a:pathLst>
                <a:path extrusionOk="0" h="7491" w="5197">
                  <a:moveTo>
                    <a:pt x="4039" y="0"/>
                  </a:moveTo>
                  <a:lnTo>
                    <a:pt x="0" y="6800"/>
                  </a:lnTo>
                  <a:lnTo>
                    <a:pt x="1157" y="7490"/>
                  </a:lnTo>
                  <a:lnTo>
                    <a:pt x="5196" y="690"/>
                  </a:lnTo>
                  <a:lnTo>
                    <a:pt x="40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1" name="Google Shape;1251;p104"/>
            <p:cNvSpPr/>
            <p:nvPr/>
          </p:nvSpPr>
          <p:spPr>
            <a:xfrm>
              <a:off x="-3237675" y="-1132050"/>
              <a:ext cx="129925" cy="187275"/>
            </a:xfrm>
            <a:custGeom>
              <a:rect b="b" l="l" r="r" t="t"/>
              <a:pathLst>
                <a:path extrusionOk="0" h="7491" w="5197">
                  <a:moveTo>
                    <a:pt x="4040" y="0"/>
                  </a:moveTo>
                  <a:lnTo>
                    <a:pt x="0" y="6800"/>
                  </a:lnTo>
                  <a:lnTo>
                    <a:pt x="1157" y="7490"/>
                  </a:lnTo>
                  <a:lnTo>
                    <a:pt x="5197" y="690"/>
                  </a:lnTo>
                  <a:lnTo>
                    <a:pt x="4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52" name="Google Shape;1252;p104"/>
          <p:cNvGrpSpPr/>
          <p:nvPr/>
        </p:nvGrpSpPr>
        <p:grpSpPr>
          <a:xfrm>
            <a:off x="724463" y="2785722"/>
            <a:ext cx="1972232" cy="2097030"/>
            <a:chOff x="668700" y="783500"/>
            <a:chExt cx="1828850" cy="1944575"/>
          </a:xfrm>
        </p:grpSpPr>
        <p:sp>
          <p:nvSpPr>
            <p:cNvPr id="1253" name="Google Shape;1253;p104"/>
            <p:cNvSpPr/>
            <p:nvPr/>
          </p:nvSpPr>
          <p:spPr>
            <a:xfrm>
              <a:off x="1358825" y="2223200"/>
              <a:ext cx="178650" cy="202450"/>
            </a:xfrm>
            <a:custGeom>
              <a:rect b="b" l="l" r="r" t="t"/>
              <a:pathLst>
                <a:path extrusionOk="0" h="8098" w="7146">
                  <a:moveTo>
                    <a:pt x="3205" y="0"/>
                  </a:moveTo>
                  <a:cubicBezTo>
                    <a:pt x="3055" y="0"/>
                    <a:pt x="2903" y="37"/>
                    <a:pt x="2761" y="114"/>
                  </a:cubicBezTo>
                  <a:lnTo>
                    <a:pt x="610" y="1373"/>
                  </a:lnTo>
                  <a:cubicBezTo>
                    <a:pt x="163" y="1616"/>
                    <a:pt x="1" y="2185"/>
                    <a:pt x="265" y="2611"/>
                  </a:cubicBezTo>
                  <a:lnTo>
                    <a:pt x="3147" y="7645"/>
                  </a:lnTo>
                  <a:cubicBezTo>
                    <a:pt x="3310" y="7930"/>
                    <a:pt x="3610" y="8097"/>
                    <a:pt x="3924" y="8097"/>
                  </a:cubicBezTo>
                  <a:cubicBezTo>
                    <a:pt x="4079" y="8097"/>
                    <a:pt x="4237" y="8057"/>
                    <a:pt x="4385" y="7969"/>
                  </a:cubicBezTo>
                  <a:lnTo>
                    <a:pt x="6557" y="6731"/>
                  </a:lnTo>
                  <a:cubicBezTo>
                    <a:pt x="6983" y="6488"/>
                    <a:pt x="7145" y="5919"/>
                    <a:pt x="6902" y="5493"/>
                  </a:cubicBezTo>
                  <a:lnTo>
                    <a:pt x="4020" y="459"/>
                  </a:lnTo>
                  <a:cubicBezTo>
                    <a:pt x="3840" y="168"/>
                    <a:pt x="3527" y="0"/>
                    <a:pt x="32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4" name="Google Shape;1254;p104"/>
            <p:cNvSpPr/>
            <p:nvPr/>
          </p:nvSpPr>
          <p:spPr>
            <a:xfrm>
              <a:off x="1045750" y="2054025"/>
              <a:ext cx="627725" cy="674050"/>
            </a:xfrm>
            <a:custGeom>
              <a:rect b="b" l="l" r="r" t="t"/>
              <a:pathLst>
                <a:path extrusionOk="0" h="26962" w="25109">
                  <a:moveTo>
                    <a:pt x="11001" y="0"/>
                  </a:moveTo>
                  <a:lnTo>
                    <a:pt x="0" y="3512"/>
                  </a:lnTo>
                  <a:cubicBezTo>
                    <a:pt x="0" y="3512"/>
                    <a:pt x="12118" y="25393"/>
                    <a:pt x="16340" y="26651"/>
                  </a:cubicBezTo>
                  <a:cubicBezTo>
                    <a:pt x="16340" y="26651"/>
                    <a:pt x="17201" y="26961"/>
                    <a:pt x="18555" y="26961"/>
                  </a:cubicBezTo>
                  <a:cubicBezTo>
                    <a:pt x="20221" y="26961"/>
                    <a:pt x="22634" y="26492"/>
                    <a:pt x="25108" y="24398"/>
                  </a:cubicBezTo>
                  <a:cubicBezTo>
                    <a:pt x="25108" y="24398"/>
                    <a:pt x="12321" y="4608"/>
                    <a:pt x="110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5" name="Google Shape;1255;p104"/>
            <p:cNvSpPr/>
            <p:nvPr/>
          </p:nvSpPr>
          <p:spPr>
            <a:xfrm>
              <a:off x="1241100" y="2046400"/>
              <a:ext cx="429825" cy="651075"/>
            </a:xfrm>
            <a:custGeom>
              <a:rect b="b" l="l" r="r" t="t"/>
              <a:pathLst>
                <a:path extrusionOk="0" h="26043" w="17193">
                  <a:moveTo>
                    <a:pt x="3086" y="1"/>
                  </a:moveTo>
                  <a:lnTo>
                    <a:pt x="1" y="995"/>
                  </a:lnTo>
                  <a:cubicBezTo>
                    <a:pt x="2436" y="6861"/>
                    <a:pt x="12808" y="23100"/>
                    <a:pt x="14696" y="26043"/>
                  </a:cubicBezTo>
                  <a:cubicBezTo>
                    <a:pt x="15508" y="25657"/>
                    <a:pt x="16340" y="25129"/>
                    <a:pt x="17193" y="24399"/>
                  </a:cubicBezTo>
                  <a:cubicBezTo>
                    <a:pt x="17193" y="24399"/>
                    <a:pt x="4405" y="4629"/>
                    <a:pt x="30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6" name="Google Shape;1256;p104"/>
            <p:cNvSpPr/>
            <p:nvPr/>
          </p:nvSpPr>
          <p:spPr>
            <a:xfrm>
              <a:off x="1014775" y="1989965"/>
              <a:ext cx="424250" cy="212275"/>
            </a:xfrm>
            <a:custGeom>
              <a:rect b="b" l="l" r="r" t="t"/>
              <a:pathLst>
                <a:path extrusionOk="0" h="8491" w="16970">
                  <a:moveTo>
                    <a:pt x="16137" y="0"/>
                  </a:moveTo>
                  <a:cubicBezTo>
                    <a:pt x="15569" y="1056"/>
                    <a:pt x="14615" y="1888"/>
                    <a:pt x="13397" y="2294"/>
                  </a:cubicBezTo>
                  <a:lnTo>
                    <a:pt x="3573" y="5521"/>
                  </a:lnTo>
                  <a:cubicBezTo>
                    <a:pt x="3065" y="5691"/>
                    <a:pt x="2549" y="5772"/>
                    <a:pt x="2042" y="5772"/>
                  </a:cubicBezTo>
                  <a:cubicBezTo>
                    <a:pt x="1333" y="5772"/>
                    <a:pt x="639" y="5614"/>
                    <a:pt x="1" y="5318"/>
                  </a:cubicBezTo>
                  <a:lnTo>
                    <a:pt x="1" y="5318"/>
                  </a:lnTo>
                  <a:lnTo>
                    <a:pt x="123" y="5663"/>
                  </a:lnTo>
                  <a:cubicBezTo>
                    <a:pt x="692" y="7402"/>
                    <a:pt x="2301" y="8491"/>
                    <a:pt x="4025" y="8491"/>
                  </a:cubicBezTo>
                  <a:cubicBezTo>
                    <a:pt x="4454" y="8491"/>
                    <a:pt x="4890" y="8423"/>
                    <a:pt x="5319" y="8282"/>
                  </a:cubicBezTo>
                  <a:lnTo>
                    <a:pt x="13621" y="5562"/>
                  </a:lnTo>
                  <a:cubicBezTo>
                    <a:pt x="15792" y="4851"/>
                    <a:pt x="16970" y="2517"/>
                    <a:pt x="16259" y="366"/>
                  </a:cubicBezTo>
                  <a:lnTo>
                    <a:pt x="161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7" name="Google Shape;1257;p104"/>
            <p:cNvSpPr/>
            <p:nvPr/>
          </p:nvSpPr>
          <p:spPr>
            <a:xfrm>
              <a:off x="668700" y="1644000"/>
              <a:ext cx="386700" cy="537200"/>
            </a:xfrm>
            <a:custGeom>
              <a:rect b="b" l="l" r="r" t="t"/>
              <a:pathLst>
                <a:path extrusionOk="0" h="21488" w="15468">
                  <a:moveTo>
                    <a:pt x="8526" y="1"/>
                  </a:moveTo>
                  <a:cubicBezTo>
                    <a:pt x="2964" y="2132"/>
                    <a:pt x="1" y="8221"/>
                    <a:pt x="1868" y="13884"/>
                  </a:cubicBezTo>
                  <a:cubicBezTo>
                    <a:pt x="3407" y="18533"/>
                    <a:pt x="7755" y="21487"/>
                    <a:pt x="12440" y="21487"/>
                  </a:cubicBezTo>
                  <a:cubicBezTo>
                    <a:pt x="13442" y="21487"/>
                    <a:pt x="14459" y="21352"/>
                    <a:pt x="15468" y="21070"/>
                  </a:cubicBezTo>
                  <a:lnTo>
                    <a:pt x="852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8" name="Google Shape;1258;p104"/>
            <p:cNvSpPr/>
            <p:nvPr/>
          </p:nvSpPr>
          <p:spPr>
            <a:xfrm>
              <a:off x="881825" y="1569425"/>
              <a:ext cx="399400" cy="601325"/>
            </a:xfrm>
            <a:custGeom>
              <a:rect b="b" l="l" r="r" t="t"/>
              <a:pathLst>
                <a:path extrusionOk="0" h="24053" w="15976">
                  <a:moveTo>
                    <a:pt x="9033" y="0"/>
                  </a:moveTo>
                  <a:lnTo>
                    <a:pt x="1" y="2984"/>
                  </a:lnTo>
                  <a:lnTo>
                    <a:pt x="6943" y="24053"/>
                  </a:lnTo>
                  <a:lnTo>
                    <a:pt x="15975" y="21089"/>
                  </a:lnTo>
                  <a:lnTo>
                    <a:pt x="903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9" name="Google Shape;1259;p104"/>
            <p:cNvSpPr/>
            <p:nvPr/>
          </p:nvSpPr>
          <p:spPr>
            <a:xfrm>
              <a:off x="1107650" y="783900"/>
              <a:ext cx="1350825" cy="1419850"/>
            </a:xfrm>
            <a:custGeom>
              <a:rect b="b" l="l" r="r" t="t"/>
              <a:pathLst>
                <a:path extrusionOk="0" h="56794" w="54033">
                  <a:moveTo>
                    <a:pt x="35318" y="1"/>
                  </a:moveTo>
                  <a:lnTo>
                    <a:pt x="35318" y="1"/>
                  </a:lnTo>
                  <a:cubicBezTo>
                    <a:pt x="32619" y="6739"/>
                    <a:pt x="21678" y="24276"/>
                    <a:pt x="0" y="31421"/>
                  </a:cubicBezTo>
                  <a:lnTo>
                    <a:pt x="6962" y="52510"/>
                  </a:lnTo>
                  <a:cubicBezTo>
                    <a:pt x="13421" y="50380"/>
                    <a:pt x="19663" y="49559"/>
                    <a:pt x="25408" y="49559"/>
                  </a:cubicBezTo>
                  <a:cubicBezTo>
                    <a:pt x="38926" y="49559"/>
                    <a:pt x="49688" y="54101"/>
                    <a:pt x="54033" y="56793"/>
                  </a:cubicBezTo>
                  <a:cubicBezTo>
                    <a:pt x="51719" y="53992"/>
                    <a:pt x="47030" y="42788"/>
                    <a:pt x="42524" y="29107"/>
                  </a:cubicBezTo>
                  <a:cubicBezTo>
                    <a:pt x="37997" y="15406"/>
                    <a:pt x="35136" y="3613"/>
                    <a:pt x="353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0" name="Google Shape;1260;p104"/>
            <p:cNvSpPr/>
            <p:nvPr/>
          </p:nvSpPr>
          <p:spPr>
            <a:xfrm>
              <a:off x="1981975" y="783500"/>
              <a:ext cx="515575" cy="1420625"/>
            </a:xfrm>
            <a:custGeom>
              <a:rect b="b" l="l" r="r" t="t"/>
              <a:pathLst>
                <a:path extrusionOk="0" h="56825" w="20623">
                  <a:moveTo>
                    <a:pt x="449" y="0"/>
                  </a:moveTo>
                  <a:cubicBezTo>
                    <a:pt x="413" y="0"/>
                    <a:pt x="378" y="6"/>
                    <a:pt x="345" y="17"/>
                  </a:cubicBezTo>
                  <a:cubicBezTo>
                    <a:pt x="0" y="138"/>
                    <a:pt x="1685" y="13677"/>
                    <a:pt x="6840" y="29347"/>
                  </a:cubicBezTo>
                  <a:cubicBezTo>
                    <a:pt x="11913" y="44723"/>
                    <a:pt x="17258" y="56824"/>
                    <a:pt x="18960" y="56824"/>
                  </a:cubicBezTo>
                  <a:cubicBezTo>
                    <a:pt x="18995" y="56824"/>
                    <a:pt x="19028" y="56819"/>
                    <a:pt x="19060" y="56809"/>
                  </a:cubicBezTo>
                  <a:cubicBezTo>
                    <a:pt x="20623" y="56281"/>
                    <a:pt x="17720" y="43149"/>
                    <a:pt x="12564" y="27479"/>
                  </a:cubicBezTo>
                  <a:cubicBezTo>
                    <a:pt x="7496" y="12114"/>
                    <a:pt x="2155" y="0"/>
                    <a:pt x="44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1" name="Google Shape;1261;p104"/>
            <p:cNvSpPr/>
            <p:nvPr/>
          </p:nvSpPr>
          <p:spPr>
            <a:xfrm>
              <a:off x="701700" y="1644000"/>
              <a:ext cx="227350" cy="299925"/>
            </a:xfrm>
            <a:custGeom>
              <a:rect b="b" l="l" r="r" t="t"/>
              <a:pathLst>
                <a:path extrusionOk="0" h="11997" w="9094">
                  <a:moveTo>
                    <a:pt x="7206" y="1"/>
                  </a:moveTo>
                  <a:cubicBezTo>
                    <a:pt x="6881" y="143"/>
                    <a:pt x="6556" y="285"/>
                    <a:pt x="6252" y="427"/>
                  </a:cubicBezTo>
                  <a:cubicBezTo>
                    <a:pt x="6150" y="488"/>
                    <a:pt x="6049" y="529"/>
                    <a:pt x="5947" y="590"/>
                  </a:cubicBezTo>
                  <a:cubicBezTo>
                    <a:pt x="5744" y="691"/>
                    <a:pt x="5541" y="813"/>
                    <a:pt x="5339" y="935"/>
                  </a:cubicBezTo>
                  <a:cubicBezTo>
                    <a:pt x="5237" y="995"/>
                    <a:pt x="5115" y="1077"/>
                    <a:pt x="5014" y="1158"/>
                  </a:cubicBezTo>
                  <a:cubicBezTo>
                    <a:pt x="4831" y="1259"/>
                    <a:pt x="4669" y="1381"/>
                    <a:pt x="4506" y="1503"/>
                  </a:cubicBezTo>
                  <a:cubicBezTo>
                    <a:pt x="4385" y="1584"/>
                    <a:pt x="4283" y="1686"/>
                    <a:pt x="4161" y="1767"/>
                  </a:cubicBezTo>
                  <a:cubicBezTo>
                    <a:pt x="4019" y="1889"/>
                    <a:pt x="3877" y="2010"/>
                    <a:pt x="3735" y="2132"/>
                  </a:cubicBezTo>
                  <a:cubicBezTo>
                    <a:pt x="3613" y="2234"/>
                    <a:pt x="3512" y="2335"/>
                    <a:pt x="3390" y="2437"/>
                  </a:cubicBezTo>
                  <a:cubicBezTo>
                    <a:pt x="3268" y="2558"/>
                    <a:pt x="3146" y="2700"/>
                    <a:pt x="3025" y="2822"/>
                  </a:cubicBezTo>
                  <a:cubicBezTo>
                    <a:pt x="2923" y="2944"/>
                    <a:pt x="2801" y="3046"/>
                    <a:pt x="2700" y="3167"/>
                  </a:cubicBezTo>
                  <a:cubicBezTo>
                    <a:pt x="2598" y="3289"/>
                    <a:pt x="2497" y="3431"/>
                    <a:pt x="2395" y="3553"/>
                  </a:cubicBezTo>
                  <a:cubicBezTo>
                    <a:pt x="2294" y="3695"/>
                    <a:pt x="2192" y="3817"/>
                    <a:pt x="2091" y="3959"/>
                  </a:cubicBezTo>
                  <a:cubicBezTo>
                    <a:pt x="2010" y="4081"/>
                    <a:pt x="1929" y="4203"/>
                    <a:pt x="1847" y="4324"/>
                  </a:cubicBezTo>
                  <a:cubicBezTo>
                    <a:pt x="1746" y="4487"/>
                    <a:pt x="1644" y="4629"/>
                    <a:pt x="1543" y="4791"/>
                  </a:cubicBezTo>
                  <a:cubicBezTo>
                    <a:pt x="1502" y="4852"/>
                    <a:pt x="1462" y="4933"/>
                    <a:pt x="1421" y="4994"/>
                  </a:cubicBezTo>
                  <a:cubicBezTo>
                    <a:pt x="1035" y="5705"/>
                    <a:pt x="731" y="6435"/>
                    <a:pt x="487" y="7207"/>
                  </a:cubicBezTo>
                  <a:cubicBezTo>
                    <a:pt x="467" y="7267"/>
                    <a:pt x="447" y="7308"/>
                    <a:pt x="426" y="7369"/>
                  </a:cubicBezTo>
                  <a:cubicBezTo>
                    <a:pt x="366" y="7613"/>
                    <a:pt x="305" y="7856"/>
                    <a:pt x="264" y="8100"/>
                  </a:cubicBezTo>
                  <a:cubicBezTo>
                    <a:pt x="244" y="8161"/>
                    <a:pt x="224" y="8242"/>
                    <a:pt x="203" y="8323"/>
                  </a:cubicBezTo>
                  <a:cubicBezTo>
                    <a:pt x="163" y="8546"/>
                    <a:pt x="122" y="8790"/>
                    <a:pt x="102" y="9033"/>
                  </a:cubicBezTo>
                  <a:cubicBezTo>
                    <a:pt x="81" y="9115"/>
                    <a:pt x="81" y="9196"/>
                    <a:pt x="61" y="9257"/>
                  </a:cubicBezTo>
                  <a:cubicBezTo>
                    <a:pt x="41" y="9500"/>
                    <a:pt x="21" y="9744"/>
                    <a:pt x="21" y="10008"/>
                  </a:cubicBezTo>
                  <a:cubicBezTo>
                    <a:pt x="21" y="10069"/>
                    <a:pt x="0" y="10150"/>
                    <a:pt x="0" y="10211"/>
                  </a:cubicBezTo>
                  <a:cubicBezTo>
                    <a:pt x="0" y="10474"/>
                    <a:pt x="0" y="10718"/>
                    <a:pt x="21" y="10982"/>
                  </a:cubicBezTo>
                  <a:cubicBezTo>
                    <a:pt x="21" y="11043"/>
                    <a:pt x="21" y="11104"/>
                    <a:pt x="41" y="11165"/>
                  </a:cubicBezTo>
                  <a:cubicBezTo>
                    <a:pt x="41" y="11428"/>
                    <a:pt x="81" y="11713"/>
                    <a:pt x="122" y="11976"/>
                  </a:cubicBezTo>
                  <a:cubicBezTo>
                    <a:pt x="122" y="11976"/>
                    <a:pt x="122" y="11976"/>
                    <a:pt x="122" y="11997"/>
                  </a:cubicBezTo>
                  <a:cubicBezTo>
                    <a:pt x="1502" y="9622"/>
                    <a:pt x="3694" y="7673"/>
                    <a:pt x="6435" y="6618"/>
                  </a:cubicBezTo>
                  <a:lnTo>
                    <a:pt x="9094" y="5745"/>
                  </a:lnTo>
                  <a:lnTo>
                    <a:pt x="7206" y="1"/>
                  </a:lnTo>
                  <a:close/>
                </a:path>
              </a:pathLst>
            </a:custGeom>
            <a:solidFill>
              <a:srgbClr val="FFFFFF">
                <a:alpha val="183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2" name="Google Shape;1262;p104"/>
            <p:cNvSpPr/>
            <p:nvPr/>
          </p:nvSpPr>
          <p:spPr>
            <a:xfrm>
              <a:off x="881825" y="1569425"/>
              <a:ext cx="273050" cy="218225"/>
            </a:xfrm>
            <a:custGeom>
              <a:rect b="b" l="l" r="r" t="t"/>
              <a:pathLst>
                <a:path extrusionOk="0" h="8729" w="10922">
                  <a:moveTo>
                    <a:pt x="9033" y="0"/>
                  </a:moveTo>
                  <a:lnTo>
                    <a:pt x="1" y="2984"/>
                  </a:lnTo>
                  <a:lnTo>
                    <a:pt x="1889" y="8728"/>
                  </a:lnTo>
                  <a:lnTo>
                    <a:pt x="9318" y="6272"/>
                  </a:lnTo>
                  <a:cubicBezTo>
                    <a:pt x="9845" y="6089"/>
                    <a:pt x="10393" y="5907"/>
                    <a:pt x="10921" y="5724"/>
                  </a:cubicBezTo>
                  <a:lnTo>
                    <a:pt x="9033" y="0"/>
                  </a:lnTo>
                  <a:close/>
                </a:path>
              </a:pathLst>
            </a:custGeom>
            <a:solidFill>
              <a:srgbClr val="FFFFFF">
                <a:alpha val="183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3" name="Google Shape;1263;p104"/>
            <p:cNvSpPr/>
            <p:nvPr/>
          </p:nvSpPr>
          <p:spPr>
            <a:xfrm>
              <a:off x="1107650" y="783900"/>
              <a:ext cx="915950" cy="928650"/>
            </a:xfrm>
            <a:custGeom>
              <a:rect b="b" l="l" r="r" t="t"/>
              <a:pathLst>
                <a:path extrusionOk="0" h="37146" w="36638">
                  <a:moveTo>
                    <a:pt x="35318" y="1"/>
                  </a:moveTo>
                  <a:lnTo>
                    <a:pt x="35318" y="1"/>
                  </a:lnTo>
                  <a:cubicBezTo>
                    <a:pt x="34506" y="2010"/>
                    <a:pt x="32984" y="4973"/>
                    <a:pt x="30650" y="8343"/>
                  </a:cubicBezTo>
                  <a:cubicBezTo>
                    <a:pt x="30609" y="8383"/>
                    <a:pt x="30589" y="8424"/>
                    <a:pt x="30569" y="8465"/>
                  </a:cubicBezTo>
                  <a:cubicBezTo>
                    <a:pt x="30386" y="8708"/>
                    <a:pt x="30224" y="8952"/>
                    <a:pt x="30041" y="9175"/>
                  </a:cubicBezTo>
                  <a:cubicBezTo>
                    <a:pt x="30000" y="9236"/>
                    <a:pt x="29960" y="9297"/>
                    <a:pt x="29919" y="9358"/>
                  </a:cubicBezTo>
                  <a:cubicBezTo>
                    <a:pt x="29391" y="10088"/>
                    <a:pt x="28843" y="10819"/>
                    <a:pt x="28255" y="11550"/>
                  </a:cubicBezTo>
                  <a:cubicBezTo>
                    <a:pt x="28173" y="11672"/>
                    <a:pt x="28072" y="11773"/>
                    <a:pt x="27991" y="11875"/>
                  </a:cubicBezTo>
                  <a:cubicBezTo>
                    <a:pt x="27828" y="12078"/>
                    <a:pt x="27666" y="12281"/>
                    <a:pt x="27504" y="12484"/>
                  </a:cubicBezTo>
                  <a:cubicBezTo>
                    <a:pt x="27382" y="12626"/>
                    <a:pt x="27280" y="12747"/>
                    <a:pt x="27159" y="12889"/>
                  </a:cubicBezTo>
                  <a:cubicBezTo>
                    <a:pt x="26996" y="13092"/>
                    <a:pt x="26834" y="13275"/>
                    <a:pt x="26671" y="13478"/>
                  </a:cubicBezTo>
                  <a:cubicBezTo>
                    <a:pt x="26529" y="13640"/>
                    <a:pt x="26387" y="13803"/>
                    <a:pt x="26245" y="13965"/>
                  </a:cubicBezTo>
                  <a:cubicBezTo>
                    <a:pt x="26002" y="14229"/>
                    <a:pt x="25738" y="14513"/>
                    <a:pt x="25494" y="14797"/>
                  </a:cubicBezTo>
                  <a:cubicBezTo>
                    <a:pt x="25311" y="15000"/>
                    <a:pt x="25129" y="15203"/>
                    <a:pt x="24926" y="15386"/>
                  </a:cubicBezTo>
                  <a:cubicBezTo>
                    <a:pt x="24784" y="15548"/>
                    <a:pt x="24621" y="15711"/>
                    <a:pt x="24479" y="15873"/>
                  </a:cubicBezTo>
                  <a:cubicBezTo>
                    <a:pt x="24297" y="16056"/>
                    <a:pt x="24114" y="16259"/>
                    <a:pt x="23931" y="16442"/>
                  </a:cubicBezTo>
                  <a:cubicBezTo>
                    <a:pt x="23769" y="16604"/>
                    <a:pt x="23627" y="16746"/>
                    <a:pt x="23464" y="16908"/>
                  </a:cubicBezTo>
                  <a:cubicBezTo>
                    <a:pt x="23261" y="17111"/>
                    <a:pt x="23038" y="17335"/>
                    <a:pt x="22815" y="17538"/>
                  </a:cubicBezTo>
                  <a:cubicBezTo>
                    <a:pt x="22693" y="17680"/>
                    <a:pt x="22551" y="17801"/>
                    <a:pt x="22409" y="17923"/>
                  </a:cubicBezTo>
                  <a:cubicBezTo>
                    <a:pt x="22084" y="18248"/>
                    <a:pt x="21719" y="18573"/>
                    <a:pt x="21374" y="18898"/>
                  </a:cubicBezTo>
                  <a:cubicBezTo>
                    <a:pt x="21252" y="19019"/>
                    <a:pt x="21110" y="19141"/>
                    <a:pt x="20968" y="19263"/>
                  </a:cubicBezTo>
                  <a:cubicBezTo>
                    <a:pt x="20724" y="19486"/>
                    <a:pt x="20481" y="19709"/>
                    <a:pt x="20217" y="19933"/>
                  </a:cubicBezTo>
                  <a:cubicBezTo>
                    <a:pt x="20054" y="20055"/>
                    <a:pt x="19912" y="20197"/>
                    <a:pt x="19750" y="20318"/>
                  </a:cubicBezTo>
                  <a:cubicBezTo>
                    <a:pt x="19486" y="20542"/>
                    <a:pt x="19222" y="20765"/>
                    <a:pt x="18958" y="20988"/>
                  </a:cubicBezTo>
                  <a:cubicBezTo>
                    <a:pt x="18816" y="21110"/>
                    <a:pt x="18674" y="21211"/>
                    <a:pt x="18532" y="21333"/>
                  </a:cubicBezTo>
                  <a:cubicBezTo>
                    <a:pt x="18126" y="21658"/>
                    <a:pt x="17720" y="21983"/>
                    <a:pt x="17294" y="22308"/>
                  </a:cubicBezTo>
                  <a:cubicBezTo>
                    <a:pt x="17213" y="22348"/>
                    <a:pt x="17152" y="22409"/>
                    <a:pt x="17071" y="22470"/>
                  </a:cubicBezTo>
                  <a:cubicBezTo>
                    <a:pt x="16705" y="22734"/>
                    <a:pt x="16340" y="22998"/>
                    <a:pt x="15975" y="23262"/>
                  </a:cubicBezTo>
                  <a:cubicBezTo>
                    <a:pt x="15832" y="23383"/>
                    <a:pt x="15670" y="23485"/>
                    <a:pt x="15528" y="23586"/>
                  </a:cubicBezTo>
                  <a:cubicBezTo>
                    <a:pt x="15203" y="23810"/>
                    <a:pt x="14899" y="24033"/>
                    <a:pt x="14574" y="24256"/>
                  </a:cubicBezTo>
                  <a:cubicBezTo>
                    <a:pt x="14412" y="24358"/>
                    <a:pt x="14270" y="24459"/>
                    <a:pt x="14107" y="24561"/>
                  </a:cubicBezTo>
                  <a:cubicBezTo>
                    <a:pt x="13722" y="24824"/>
                    <a:pt x="13316" y="25088"/>
                    <a:pt x="12910" y="25332"/>
                  </a:cubicBezTo>
                  <a:cubicBezTo>
                    <a:pt x="12828" y="25393"/>
                    <a:pt x="12768" y="25433"/>
                    <a:pt x="12686" y="25494"/>
                  </a:cubicBezTo>
                  <a:cubicBezTo>
                    <a:pt x="12199" y="25778"/>
                    <a:pt x="11712" y="26083"/>
                    <a:pt x="11205" y="26367"/>
                  </a:cubicBezTo>
                  <a:cubicBezTo>
                    <a:pt x="11063" y="26448"/>
                    <a:pt x="10920" y="26529"/>
                    <a:pt x="10778" y="26611"/>
                  </a:cubicBezTo>
                  <a:cubicBezTo>
                    <a:pt x="10413" y="26834"/>
                    <a:pt x="10027" y="27037"/>
                    <a:pt x="9662" y="27240"/>
                  </a:cubicBezTo>
                  <a:cubicBezTo>
                    <a:pt x="9479" y="27341"/>
                    <a:pt x="9317" y="27423"/>
                    <a:pt x="9134" y="27524"/>
                  </a:cubicBezTo>
                  <a:cubicBezTo>
                    <a:pt x="8749" y="27727"/>
                    <a:pt x="8363" y="27930"/>
                    <a:pt x="7957" y="28133"/>
                  </a:cubicBezTo>
                  <a:cubicBezTo>
                    <a:pt x="7815" y="28194"/>
                    <a:pt x="7673" y="28275"/>
                    <a:pt x="7531" y="28356"/>
                  </a:cubicBezTo>
                  <a:cubicBezTo>
                    <a:pt x="6983" y="28600"/>
                    <a:pt x="6455" y="28864"/>
                    <a:pt x="5887" y="29128"/>
                  </a:cubicBezTo>
                  <a:cubicBezTo>
                    <a:pt x="5785" y="29168"/>
                    <a:pt x="5663" y="29229"/>
                    <a:pt x="5542" y="29270"/>
                  </a:cubicBezTo>
                  <a:cubicBezTo>
                    <a:pt x="5095" y="29473"/>
                    <a:pt x="4648" y="29676"/>
                    <a:pt x="4182" y="29858"/>
                  </a:cubicBezTo>
                  <a:cubicBezTo>
                    <a:pt x="3999" y="29939"/>
                    <a:pt x="3816" y="30021"/>
                    <a:pt x="3613" y="30082"/>
                  </a:cubicBezTo>
                  <a:cubicBezTo>
                    <a:pt x="3207" y="30264"/>
                    <a:pt x="2781" y="30427"/>
                    <a:pt x="2375" y="30589"/>
                  </a:cubicBezTo>
                  <a:cubicBezTo>
                    <a:pt x="2192" y="30650"/>
                    <a:pt x="2010" y="30711"/>
                    <a:pt x="1827" y="30792"/>
                  </a:cubicBezTo>
                  <a:cubicBezTo>
                    <a:pt x="1218" y="30995"/>
                    <a:pt x="630" y="31218"/>
                    <a:pt x="0" y="31421"/>
                  </a:cubicBezTo>
                  <a:lnTo>
                    <a:pt x="1888" y="37145"/>
                  </a:lnTo>
                  <a:cubicBezTo>
                    <a:pt x="19608" y="30792"/>
                    <a:pt x="30609" y="18228"/>
                    <a:pt x="36110" y="9419"/>
                  </a:cubicBezTo>
                  <a:cubicBezTo>
                    <a:pt x="36292" y="9114"/>
                    <a:pt x="36455" y="8830"/>
                    <a:pt x="36638" y="8566"/>
                  </a:cubicBezTo>
                  <a:cubicBezTo>
                    <a:pt x="35724" y="4547"/>
                    <a:pt x="35237" y="1523"/>
                    <a:pt x="353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4" name="Google Shape;1264;p104"/>
            <p:cNvSpPr/>
            <p:nvPr/>
          </p:nvSpPr>
          <p:spPr>
            <a:xfrm>
              <a:off x="2385900" y="1460825"/>
              <a:ext cx="1025" cy="3075"/>
            </a:xfrm>
            <a:custGeom>
              <a:rect b="b" l="l" r="r" t="t"/>
              <a:pathLst>
                <a:path extrusionOk="0" h="123" w="41">
                  <a:moveTo>
                    <a:pt x="0" y="0"/>
                  </a:moveTo>
                  <a:cubicBezTo>
                    <a:pt x="0" y="41"/>
                    <a:pt x="20" y="82"/>
                    <a:pt x="41" y="122"/>
                  </a:cubicBezTo>
                  <a:cubicBezTo>
                    <a:pt x="41" y="82"/>
                    <a:pt x="20" y="41"/>
                    <a:pt x="0" y="0"/>
                  </a:cubicBezTo>
                  <a:close/>
                </a:path>
              </a:pathLst>
            </a:custGeom>
            <a:solidFill>
              <a:srgbClr val="00508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5" name="Google Shape;1265;p104"/>
            <p:cNvSpPr/>
            <p:nvPr/>
          </p:nvSpPr>
          <p:spPr>
            <a:xfrm>
              <a:off x="2110350" y="1320350"/>
              <a:ext cx="322250" cy="451550"/>
            </a:xfrm>
            <a:custGeom>
              <a:rect b="b" l="l" r="r" t="t"/>
              <a:pathLst>
                <a:path extrusionOk="0" h="18062" w="12890">
                  <a:moveTo>
                    <a:pt x="2434" y="0"/>
                  </a:moveTo>
                  <a:cubicBezTo>
                    <a:pt x="1628" y="0"/>
                    <a:pt x="811" y="105"/>
                    <a:pt x="0" y="322"/>
                  </a:cubicBezTo>
                  <a:lnTo>
                    <a:pt x="5826" y="18062"/>
                  </a:lnTo>
                  <a:cubicBezTo>
                    <a:pt x="10433" y="16255"/>
                    <a:pt x="12889" y="11161"/>
                    <a:pt x="11327" y="6411"/>
                  </a:cubicBezTo>
                  <a:cubicBezTo>
                    <a:pt x="10029" y="2485"/>
                    <a:pt x="6368" y="0"/>
                    <a:pt x="24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6" name="Google Shape;1266;p104"/>
            <p:cNvSpPr/>
            <p:nvPr/>
          </p:nvSpPr>
          <p:spPr>
            <a:xfrm>
              <a:off x="756500" y="2022550"/>
              <a:ext cx="298900" cy="158875"/>
            </a:xfrm>
            <a:custGeom>
              <a:rect b="b" l="l" r="r" t="t"/>
              <a:pathLst>
                <a:path extrusionOk="0" h="6355" w="11956">
                  <a:moveTo>
                    <a:pt x="9987" y="1"/>
                  </a:moveTo>
                  <a:lnTo>
                    <a:pt x="5521" y="1462"/>
                  </a:lnTo>
                  <a:cubicBezTo>
                    <a:pt x="4278" y="1817"/>
                    <a:pt x="3017" y="1980"/>
                    <a:pt x="1780" y="1980"/>
                  </a:cubicBezTo>
                  <a:cubicBezTo>
                    <a:pt x="1180" y="1980"/>
                    <a:pt x="585" y="1941"/>
                    <a:pt x="0" y="1868"/>
                  </a:cubicBezTo>
                  <a:lnTo>
                    <a:pt x="0" y="1868"/>
                  </a:lnTo>
                  <a:cubicBezTo>
                    <a:pt x="82" y="1990"/>
                    <a:pt x="163" y="2092"/>
                    <a:pt x="264" y="2213"/>
                  </a:cubicBezTo>
                  <a:cubicBezTo>
                    <a:pt x="345" y="2335"/>
                    <a:pt x="447" y="2437"/>
                    <a:pt x="548" y="2558"/>
                  </a:cubicBezTo>
                  <a:cubicBezTo>
                    <a:pt x="731" y="2761"/>
                    <a:pt x="914" y="2964"/>
                    <a:pt x="1117" y="3167"/>
                  </a:cubicBezTo>
                  <a:cubicBezTo>
                    <a:pt x="1218" y="3249"/>
                    <a:pt x="1320" y="3350"/>
                    <a:pt x="1421" y="3452"/>
                  </a:cubicBezTo>
                  <a:cubicBezTo>
                    <a:pt x="1563" y="3573"/>
                    <a:pt x="1685" y="3675"/>
                    <a:pt x="1827" y="3797"/>
                  </a:cubicBezTo>
                  <a:cubicBezTo>
                    <a:pt x="1929" y="3878"/>
                    <a:pt x="2050" y="3979"/>
                    <a:pt x="2172" y="4060"/>
                  </a:cubicBezTo>
                  <a:cubicBezTo>
                    <a:pt x="2314" y="4162"/>
                    <a:pt x="2456" y="4263"/>
                    <a:pt x="2598" y="4365"/>
                  </a:cubicBezTo>
                  <a:cubicBezTo>
                    <a:pt x="2700" y="4446"/>
                    <a:pt x="2822" y="4527"/>
                    <a:pt x="2923" y="4608"/>
                  </a:cubicBezTo>
                  <a:cubicBezTo>
                    <a:pt x="3126" y="4730"/>
                    <a:pt x="3329" y="4832"/>
                    <a:pt x="3512" y="4954"/>
                  </a:cubicBezTo>
                  <a:cubicBezTo>
                    <a:pt x="3593" y="4994"/>
                    <a:pt x="3654" y="5035"/>
                    <a:pt x="3735" y="5075"/>
                  </a:cubicBezTo>
                  <a:cubicBezTo>
                    <a:pt x="4019" y="5217"/>
                    <a:pt x="4283" y="5339"/>
                    <a:pt x="4567" y="5461"/>
                  </a:cubicBezTo>
                  <a:cubicBezTo>
                    <a:pt x="4669" y="5502"/>
                    <a:pt x="4750" y="5542"/>
                    <a:pt x="4852" y="5562"/>
                  </a:cubicBezTo>
                  <a:cubicBezTo>
                    <a:pt x="5054" y="5644"/>
                    <a:pt x="5278" y="5725"/>
                    <a:pt x="5481" y="5806"/>
                  </a:cubicBezTo>
                  <a:cubicBezTo>
                    <a:pt x="5582" y="5826"/>
                    <a:pt x="5684" y="5867"/>
                    <a:pt x="5785" y="5887"/>
                  </a:cubicBezTo>
                  <a:cubicBezTo>
                    <a:pt x="6008" y="5968"/>
                    <a:pt x="6232" y="6009"/>
                    <a:pt x="6455" y="6070"/>
                  </a:cubicBezTo>
                  <a:cubicBezTo>
                    <a:pt x="6557" y="6090"/>
                    <a:pt x="6638" y="6110"/>
                    <a:pt x="6719" y="6131"/>
                  </a:cubicBezTo>
                  <a:cubicBezTo>
                    <a:pt x="7348" y="6253"/>
                    <a:pt x="7998" y="6334"/>
                    <a:pt x="8667" y="6354"/>
                  </a:cubicBezTo>
                  <a:lnTo>
                    <a:pt x="8891" y="6354"/>
                  </a:lnTo>
                  <a:cubicBezTo>
                    <a:pt x="9155" y="6354"/>
                    <a:pt x="9398" y="6334"/>
                    <a:pt x="9662" y="6313"/>
                  </a:cubicBezTo>
                  <a:cubicBezTo>
                    <a:pt x="9764" y="6313"/>
                    <a:pt x="9845" y="6313"/>
                    <a:pt x="9946" y="6293"/>
                  </a:cubicBezTo>
                  <a:cubicBezTo>
                    <a:pt x="10190" y="6273"/>
                    <a:pt x="10454" y="6253"/>
                    <a:pt x="10697" y="6212"/>
                  </a:cubicBezTo>
                  <a:cubicBezTo>
                    <a:pt x="10778" y="6192"/>
                    <a:pt x="10860" y="6171"/>
                    <a:pt x="10961" y="6171"/>
                  </a:cubicBezTo>
                  <a:cubicBezTo>
                    <a:pt x="11286" y="6110"/>
                    <a:pt x="11611" y="6029"/>
                    <a:pt x="11956" y="5928"/>
                  </a:cubicBezTo>
                  <a:lnTo>
                    <a:pt x="9987" y="1"/>
                  </a:lnTo>
                  <a:close/>
                </a:path>
              </a:pathLst>
            </a:custGeom>
            <a:solidFill>
              <a:schemeClr val="accent2">
                <a:alpha val="455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7" name="Google Shape;1267;p104"/>
            <p:cNvSpPr/>
            <p:nvPr/>
          </p:nvSpPr>
          <p:spPr>
            <a:xfrm>
              <a:off x="1006150" y="1948975"/>
              <a:ext cx="275075" cy="221775"/>
            </a:xfrm>
            <a:custGeom>
              <a:rect b="b" l="l" r="r" t="t"/>
              <a:pathLst>
                <a:path extrusionOk="0" h="8871" w="11003">
                  <a:moveTo>
                    <a:pt x="9074" y="1"/>
                  </a:moveTo>
                  <a:cubicBezTo>
                    <a:pt x="8323" y="224"/>
                    <a:pt x="7592" y="447"/>
                    <a:pt x="6841" y="691"/>
                  </a:cubicBezTo>
                  <a:lnTo>
                    <a:pt x="1" y="2944"/>
                  </a:lnTo>
                  <a:lnTo>
                    <a:pt x="1970" y="8871"/>
                  </a:lnTo>
                  <a:lnTo>
                    <a:pt x="11002" y="5907"/>
                  </a:lnTo>
                  <a:lnTo>
                    <a:pt x="9074" y="1"/>
                  </a:lnTo>
                  <a:close/>
                </a:path>
              </a:pathLst>
            </a:custGeom>
            <a:solidFill>
              <a:schemeClr val="accent2">
                <a:alpha val="455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8" name="Google Shape;1268;p104"/>
            <p:cNvSpPr/>
            <p:nvPr/>
          </p:nvSpPr>
          <p:spPr>
            <a:xfrm>
              <a:off x="1232975" y="1874550"/>
              <a:ext cx="1225500" cy="329200"/>
            </a:xfrm>
            <a:custGeom>
              <a:rect b="b" l="l" r="r" t="t"/>
              <a:pathLst>
                <a:path extrusionOk="0" h="13168" w="49020">
                  <a:moveTo>
                    <a:pt x="20796" y="0"/>
                  </a:moveTo>
                  <a:cubicBezTo>
                    <a:pt x="14290" y="0"/>
                    <a:pt x="7270" y="841"/>
                    <a:pt x="1" y="2978"/>
                  </a:cubicBezTo>
                  <a:lnTo>
                    <a:pt x="1949" y="8884"/>
                  </a:lnTo>
                  <a:lnTo>
                    <a:pt x="1970" y="8884"/>
                  </a:lnTo>
                  <a:cubicBezTo>
                    <a:pt x="2579" y="8681"/>
                    <a:pt x="3167" y="8499"/>
                    <a:pt x="3776" y="8316"/>
                  </a:cubicBezTo>
                  <a:cubicBezTo>
                    <a:pt x="3959" y="8255"/>
                    <a:pt x="4162" y="8215"/>
                    <a:pt x="4365" y="8154"/>
                  </a:cubicBezTo>
                  <a:cubicBezTo>
                    <a:pt x="4771" y="8032"/>
                    <a:pt x="5197" y="7930"/>
                    <a:pt x="5603" y="7809"/>
                  </a:cubicBezTo>
                  <a:cubicBezTo>
                    <a:pt x="5826" y="7748"/>
                    <a:pt x="6050" y="7707"/>
                    <a:pt x="6253" y="7646"/>
                  </a:cubicBezTo>
                  <a:cubicBezTo>
                    <a:pt x="6699" y="7545"/>
                    <a:pt x="7146" y="7443"/>
                    <a:pt x="7572" y="7342"/>
                  </a:cubicBezTo>
                  <a:cubicBezTo>
                    <a:pt x="7734" y="7301"/>
                    <a:pt x="7897" y="7261"/>
                    <a:pt x="8059" y="7240"/>
                  </a:cubicBezTo>
                  <a:cubicBezTo>
                    <a:pt x="8648" y="7118"/>
                    <a:pt x="9216" y="6997"/>
                    <a:pt x="9784" y="6895"/>
                  </a:cubicBezTo>
                  <a:cubicBezTo>
                    <a:pt x="9987" y="6855"/>
                    <a:pt x="10190" y="6814"/>
                    <a:pt x="10393" y="6794"/>
                  </a:cubicBezTo>
                  <a:cubicBezTo>
                    <a:pt x="10779" y="6713"/>
                    <a:pt x="11165" y="6652"/>
                    <a:pt x="11530" y="6611"/>
                  </a:cubicBezTo>
                  <a:cubicBezTo>
                    <a:pt x="11773" y="6570"/>
                    <a:pt x="12017" y="6530"/>
                    <a:pt x="12261" y="6489"/>
                  </a:cubicBezTo>
                  <a:cubicBezTo>
                    <a:pt x="12606" y="6449"/>
                    <a:pt x="12971" y="6408"/>
                    <a:pt x="13316" y="6367"/>
                  </a:cubicBezTo>
                  <a:cubicBezTo>
                    <a:pt x="13539" y="6327"/>
                    <a:pt x="13783" y="6307"/>
                    <a:pt x="14006" y="6286"/>
                  </a:cubicBezTo>
                  <a:cubicBezTo>
                    <a:pt x="14514" y="6225"/>
                    <a:pt x="15041" y="6185"/>
                    <a:pt x="15549" y="6144"/>
                  </a:cubicBezTo>
                  <a:cubicBezTo>
                    <a:pt x="15772" y="6124"/>
                    <a:pt x="16016" y="6104"/>
                    <a:pt x="16259" y="6083"/>
                  </a:cubicBezTo>
                  <a:cubicBezTo>
                    <a:pt x="16604" y="6063"/>
                    <a:pt x="16929" y="6043"/>
                    <a:pt x="17254" y="6022"/>
                  </a:cubicBezTo>
                  <a:cubicBezTo>
                    <a:pt x="17538" y="6002"/>
                    <a:pt x="17802" y="6002"/>
                    <a:pt x="18066" y="5982"/>
                  </a:cubicBezTo>
                  <a:cubicBezTo>
                    <a:pt x="18350" y="5982"/>
                    <a:pt x="18614" y="5962"/>
                    <a:pt x="18898" y="5962"/>
                  </a:cubicBezTo>
                  <a:cubicBezTo>
                    <a:pt x="19182" y="5962"/>
                    <a:pt x="19446" y="5941"/>
                    <a:pt x="19730" y="5941"/>
                  </a:cubicBezTo>
                  <a:lnTo>
                    <a:pt x="20522" y="5941"/>
                  </a:lnTo>
                  <a:cubicBezTo>
                    <a:pt x="21049" y="5941"/>
                    <a:pt x="21557" y="5962"/>
                    <a:pt x="22085" y="5962"/>
                  </a:cubicBezTo>
                  <a:cubicBezTo>
                    <a:pt x="22288" y="5982"/>
                    <a:pt x="22491" y="5982"/>
                    <a:pt x="22714" y="5982"/>
                  </a:cubicBezTo>
                  <a:cubicBezTo>
                    <a:pt x="23018" y="6002"/>
                    <a:pt x="23343" y="6022"/>
                    <a:pt x="23648" y="6022"/>
                  </a:cubicBezTo>
                  <a:cubicBezTo>
                    <a:pt x="23851" y="6043"/>
                    <a:pt x="24033" y="6043"/>
                    <a:pt x="24216" y="6063"/>
                  </a:cubicBezTo>
                  <a:cubicBezTo>
                    <a:pt x="24541" y="6083"/>
                    <a:pt x="24865" y="6104"/>
                    <a:pt x="25190" y="6124"/>
                  </a:cubicBezTo>
                  <a:cubicBezTo>
                    <a:pt x="25332" y="6144"/>
                    <a:pt x="25495" y="6164"/>
                    <a:pt x="25637" y="6164"/>
                  </a:cubicBezTo>
                  <a:cubicBezTo>
                    <a:pt x="26814" y="6266"/>
                    <a:pt x="27951" y="6408"/>
                    <a:pt x="29047" y="6550"/>
                  </a:cubicBezTo>
                  <a:cubicBezTo>
                    <a:pt x="29108" y="6570"/>
                    <a:pt x="29169" y="6570"/>
                    <a:pt x="29209" y="6591"/>
                  </a:cubicBezTo>
                  <a:cubicBezTo>
                    <a:pt x="29595" y="6631"/>
                    <a:pt x="29980" y="6692"/>
                    <a:pt x="30346" y="6753"/>
                  </a:cubicBezTo>
                  <a:cubicBezTo>
                    <a:pt x="30386" y="6753"/>
                    <a:pt x="30447" y="6773"/>
                    <a:pt x="30488" y="6773"/>
                  </a:cubicBezTo>
                  <a:cubicBezTo>
                    <a:pt x="39155" y="8215"/>
                    <a:pt x="45813" y="11198"/>
                    <a:pt x="49020" y="13167"/>
                  </a:cubicBezTo>
                  <a:cubicBezTo>
                    <a:pt x="47883" y="11787"/>
                    <a:pt x="46158" y="8357"/>
                    <a:pt x="44168" y="3627"/>
                  </a:cubicBezTo>
                  <a:cubicBezTo>
                    <a:pt x="37828" y="1612"/>
                    <a:pt x="29804" y="0"/>
                    <a:pt x="207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9" name="Google Shape;1269;p104"/>
            <p:cNvSpPr/>
            <p:nvPr/>
          </p:nvSpPr>
          <p:spPr>
            <a:xfrm>
              <a:off x="1911425" y="783900"/>
              <a:ext cx="547050" cy="1419850"/>
            </a:xfrm>
            <a:custGeom>
              <a:rect b="b" l="l" r="r" t="t"/>
              <a:pathLst>
                <a:path extrusionOk="0" h="56794" w="21882">
                  <a:moveTo>
                    <a:pt x="3167" y="1"/>
                  </a:moveTo>
                  <a:lnTo>
                    <a:pt x="3167" y="1"/>
                  </a:lnTo>
                  <a:cubicBezTo>
                    <a:pt x="2558" y="1543"/>
                    <a:pt x="1503" y="3634"/>
                    <a:pt x="1" y="6049"/>
                  </a:cubicBezTo>
                  <a:cubicBezTo>
                    <a:pt x="853" y="14676"/>
                    <a:pt x="2660" y="23140"/>
                    <a:pt x="5400" y="31320"/>
                  </a:cubicBezTo>
                  <a:cubicBezTo>
                    <a:pt x="8018" y="39134"/>
                    <a:pt x="11469" y="46685"/>
                    <a:pt x="15731" y="53809"/>
                  </a:cubicBezTo>
                  <a:cubicBezTo>
                    <a:pt x="18370" y="54845"/>
                    <a:pt x="20461" y="55920"/>
                    <a:pt x="21882" y="56793"/>
                  </a:cubicBezTo>
                  <a:cubicBezTo>
                    <a:pt x="19568" y="53992"/>
                    <a:pt x="14879" y="42788"/>
                    <a:pt x="10373" y="29107"/>
                  </a:cubicBezTo>
                  <a:cubicBezTo>
                    <a:pt x="5846" y="15406"/>
                    <a:pt x="2985" y="3613"/>
                    <a:pt x="316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0" name="Google Shape;1270;p104"/>
            <p:cNvSpPr/>
            <p:nvPr/>
          </p:nvSpPr>
          <p:spPr>
            <a:xfrm>
              <a:off x="1911425" y="783900"/>
              <a:ext cx="112175" cy="342550"/>
            </a:xfrm>
            <a:custGeom>
              <a:rect b="b" l="l" r="r" t="t"/>
              <a:pathLst>
                <a:path extrusionOk="0" h="13702" w="4487">
                  <a:moveTo>
                    <a:pt x="3167" y="1"/>
                  </a:moveTo>
                  <a:cubicBezTo>
                    <a:pt x="2558" y="1543"/>
                    <a:pt x="1503" y="3634"/>
                    <a:pt x="1" y="6049"/>
                  </a:cubicBezTo>
                  <a:cubicBezTo>
                    <a:pt x="265" y="8607"/>
                    <a:pt x="610" y="11164"/>
                    <a:pt x="1036" y="13701"/>
                  </a:cubicBezTo>
                  <a:cubicBezTo>
                    <a:pt x="2132" y="12220"/>
                    <a:pt x="3106" y="10758"/>
                    <a:pt x="3959" y="9419"/>
                  </a:cubicBezTo>
                  <a:cubicBezTo>
                    <a:pt x="4141" y="9114"/>
                    <a:pt x="4304" y="8830"/>
                    <a:pt x="4487" y="8566"/>
                  </a:cubicBezTo>
                  <a:cubicBezTo>
                    <a:pt x="3573" y="4547"/>
                    <a:pt x="3086" y="1523"/>
                    <a:pt x="31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1" name="Google Shape;1271;p104"/>
            <p:cNvSpPr/>
            <p:nvPr/>
          </p:nvSpPr>
          <p:spPr>
            <a:xfrm>
              <a:off x="2194075" y="1925650"/>
              <a:ext cx="264400" cy="278100"/>
            </a:xfrm>
            <a:custGeom>
              <a:rect b="b" l="l" r="r" t="t"/>
              <a:pathLst>
                <a:path extrusionOk="0" h="11124" w="10576">
                  <a:moveTo>
                    <a:pt x="1" y="0"/>
                  </a:moveTo>
                  <a:lnTo>
                    <a:pt x="1" y="0"/>
                  </a:lnTo>
                  <a:cubicBezTo>
                    <a:pt x="1361" y="2761"/>
                    <a:pt x="2842" y="5480"/>
                    <a:pt x="4425" y="8139"/>
                  </a:cubicBezTo>
                  <a:cubicBezTo>
                    <a:pt x="7064" y="9175"/>
                    <a:pt x="9155" y="10250"/>
                    <a:pt x="10576" y="11123"/>
                  </a:cubicBezTo>
                  <a:cubicBezTo>
                    <a:pt x="9439" y="9743"/>
                    <a:pt x="7714" y="6313"/>
                    <a:pt x="5745" y="1583"/>
                  </a:cubicBezTo>
                  <a:cubicBezTo>
                    <a:pt x="3959" y="1015"/>
                    <a:pt x="2030" y="467"/>
                    <a:pt x="1" y="0"/>
                  </a:cubicBezTo>
                  <a:close/>
                </a:path>
              </a:pathLst>
            </a:custGeom>
            <a:solidFill>
              <a:schemeClr val="accent2">
                <a:alpha val="455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2" name="Google Shape;1272;p104"/>
            <p:cNvSpPr/>
            <p:nvPr/>
          </p:nvSpPr>
          <p:spPr>
            <a:xfrm>
              <a:off x="2233150" y="1393550"/>
              <a:ext cx="155300" cy="210675"/>
            </a:xfrm>
            <a:custGeom>
              <a:rect b="b" l="l" r="r" t="t"/>
              <a:pathLst>
                <a:path extrusionOk="0" h="8427" w="6212">
                  <a:moveTo>
                    <a:pt x="2205" y="1"/>
                  </a:moveTo>
                  <a:cubicBezTo>
                    <a:pt x="2048" y="1"/>
                    <a:pt x="1895" y="24"/>
                    <a:pt x="1746" y="73"/>
                  </a:cubicBezTo>
                  <a:cubicBezTo>
                    <a:pt x="447" y="499"/>
                    <a:pt x="0" y="2691"/>
                    <a:pt x="751" y="4985"/>
                  </a:cubicBezTo>
                  <a:cubicBezTo>
                    <a:pt x="1417" y="7001"/>
                    <a:pt x="2801" y="8426"/>
                    <a:pt x="4012" y="8426"/>
                  </a:cubicBezTo>
                  <a:cubicBezTo>
                    <a:pt x="4167" y="8426"/>
                    <a:pt x="4319" y="8403"/>
                    <a:pt x="4466" y="8355"/>
                  </a:cubicBezTo>
                  <a:cubicBezTo>
                    <a:pt x="5765" y="7908"/>
                    <a:pt x="6212" y="5716"/>
                    <a:pt x="5461" y="3422"/>
                  </a:cubicBezTo>
                  <a:cubicBezTo>
                    <a:pt x="4795" y="1409"/>
                    <a:pt x="3414" y="1"/>
                    <a:pt x="22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273" name="Google Shape;1273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266576"/>
            <a:ext cx="9144001" cy="44384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4" name="Google Shape;1274;p104"/>
          <p:cNvPicPr preferRelativeResize="0"/>
          <p:nvPr/>
        </p:nvPicPr>
        <p:blipFill rotWithShape="1">
          <a:blip r:embed="rId4">
            <a:alphaModFix/>
          </a:blip>
          <a:srcRect b="0" l="0" r="0" t="7868"/>
          <a:stretch/>
        </p:blipFill>
        <p:spPr>
          <a:xfrm>
            <a:off x="0" y="2246000"/>
            <a:ext cx="9144001" cy="408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7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OVERVIEW</a:t>
            </a:r>
            <a:endParaRPr/>
          </a:p>
        </p:txBody>
      </p:sp>
      <p:sp>
        <p:nvSpPr>
          <p:cNvPr id="697" name="Google Shape;697;p78"/>
          <p:cNvSpPr txBox="1"/>
          <p:nvPr>
            <p:ph idx="1" type="subTitle"/>
          </p:nvPr>
        </p:nvSpPr>
        <p:spPr>
          <a:xfrm>
            <a:off x="982250" y="1399000"/>
            <a:ext cx="7293000" cy="35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 u="sng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Tabular</a:t>
            </a:r>
            <a:r>
              <a:rPr b="1" lang="en" sz="1900" u="sng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 Data: </a:t>
            </a:r>
            <a:endParaRPr b="1" sz="1900" u="sng">
              <a:solidFill>
                <a:schemeClr val="accen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600"/>
              <a:t>Total Rows: </a:t>
            </a:r>
            <a:endParaRPr sz="1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202,599</a:t>
            </a:r>
            <a:endParaRPr sz="16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600"/>
              <a:t>Total Columns: </a:t>
            </a:r>
            <a:endParaRPr sz="1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40 (Attributes)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No Missing Values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 u="sng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Data Characteristics:</a:t>
            </a:r>
            <a:endParaRPr b="1" sz="1900" u="sng">
              <a:solidFill>
                <a:schemeClr val="accen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Raleway"/>
                <a:ea typeface="Raleway"/>
                <a:cs typeface="Raleway"/>
                <a:sym typeface="Raleway"/>
              </a:rPr>
              <a:t>Type: </a:t>
            </a:r>
            <a:r>
              <a:rPr lang="en" sz="1600"/>
              <a:t>Dataset Type: Image dataset with corresponding attributes.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Raleway"/>
                <a:ea typeface="Raleway"/>
                <a:cs typeface="Raleway"/>
                <a:sym typeface="Raleway"/>
              </a:rPr>
              <a:t>Images:</a:t>
            </a:r>
            <a:r>
              <a:rPr lang="en" sz="1600"/>
              <a:t> 202,599 images of celebrities, each annotated with various facial attributes.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  <p:grpSp>
        <p:nvGrpSpPr>
          <p:cNvPr id="698" name="Google Shape;698;p78"/>
          <p:cNvGrpSpPr/>
          <p:nvPr/>
        </p:nvGrpSpPr>
        <p:grpSpPr>
          <a:xfrm>
            <a:off x="8026698" y="4713214"/>
            <a:ext cx="781084" cy="198455"/>
            <a:chOff x="2641350" y="846250"/>
            <a:chExt cx="413600" cy="105075"/>
          </a:xfrm>
        </p:grpSpPr>
        <p:sp>
          <p:nvSpPr>
            <p:cNvPr id="699" name="Google Shape;699;p78"/>
            <p:cNvSpPr/>
            <p:nvPr/>
          </p:nvSpPr>
          <p:spPr>
            <a:xfrm>
              <a:off x="2991475" y="846250"/>
              <a:ext cx="63475" cy="105075"/>
            </a:xfrm>
            <a:custGeom>
              <a:rect b="b" l="l" r="r" t="t"/>
              <a:pathLst>
                <a:path extrusionOk="0" h="4203" w="2539">
                  <a:moveTo>
                    <a:pt x="2092" y="1"/>
                  </a:moveTo>
                  <a:lnTo>
                    <a:pt x="1" y="2111"/>
                  </a:lnTo>
                  <a:lnTo>
                    <a:pt x="2092" y="4202"/>
                  </a:lnTo>
                  <a:lnTo>
                    <a:pt x="2538" y="3756"/>
                  </a:lnTo>
                  <a:lnTo>
                    <a:pt x="874" y="2111"/>
                  </a:lnTo>
                  <a:lnTo>
                    <a:pt x="2538" y="447"/>
                  </a:lnTo>
                  <a:lnTo>
                    <a:pt x="20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78"/>
            <p:cNvSpPr/>
            <p:nvPr/>
          </p:nvSpPr>
          <p:spPr>
            <a:xfrm>
              <a:off x="28747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091" y="1"/>
                  </a:moveTo>
                  <a:lnTo>
                    <a:pt x="0" y="2111"/>
                  </a:lnTo>
                  <a:lnTo>
                    <a:pt x="2091" y="4202"/>
                  </a:lnTo>
                  <a:lnTo>
                    <a:pt x="2538" y="3756"/>
                  </a:lnTo>
                  <a:lnTo>
                    <a:pt x="894" y="2111"/>
                  </a:lnTo>
                  <a:lnTo>
                    <a:pt x="2538" y="447"/>
                  </a:lnTo>
                  <a:lnTo>
                    <a:pt x="20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78"/>
            <p:cNvSpPr/>
            <p:nvPr/>
          </p:nvSpPr>
          <p:spPr>
            <a:xfrm>
              <a:off x="27580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111" y="1"/>
                  </a:moveTo>
                  <a:lnTo>
                    <a:pt x="0" y="2111"/>
                  </a:lnTo>
                  <a:lnTo>
                    <a:pt x="2111" y="4202"/>
                  </a:lnTo>
                  <a:lnTo>
                    <a:pt x="2537" y="3756"/>
                  </a:lnTo>
                  <a:lnTo>
                    <a:pt x="893" y="2111"/>
                  </a:lnTo>
                  <a:lnTo>
                    <a:pt x="2537" y="447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78"/>
            <p:cNvSpPr/>
            <p:nvPr/>
          </p:nvSpPr>
          <p:spPr>
            <a:xfrm>
              <a:off x="2641350" y="846250"/>
              <a:ext cx="63975" cy="105075"/>
            </a:xfrm>
            <a:custGeom>
              <a:rect b="b" l="l" r="r" t="t"/>
              <a:pathLst>
                <a:path extrusionOk="0" h="4203" w="2559">
                  <a:moveTo>
                    <a:pt x="2112" y="1"/>
                  </a:moveTo>
                  <a:lnTo>
                    <a:pt x="1" y="2111"/>
                  </a:lnTo>
                  <a:lnTo>
                    <a:pt x="2112" y="4202"/>
                  </a:lnTo>
                  <a:lnTo>
                    <a:pt x="2558" y="3756"/>
                  </a:lnTo>
                  <a:lnTo>
                    <a:pt x="894" y="2111"/>
                  </a:lnTo>
                  <a:lnTo>
                    <a:pt x="2558" y="447"/>
                  </a:lnTo>
                  <a:lnTo>
                    <a:pt x="21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703" name="Google Shape;703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6925" y="1306237"/>
            <a:ext cx="4558326" cy="128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4" name="Google Shape;704;p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90850" y="2575163"/>
            <a:ext cx="1082775" cy="132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5" name="Google Shape;705;p7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56400" y="2594213"/>
            <a:ext cx="1067200" cy="1307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6" name="Google Shape;706;p7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23600" y="2613263"/>
            <a:ext cx="1051645" cy="128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7" name="Google Shape;707;p7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089200" y="2603750"/>
            <a:ext cx="1067200" cy="13070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8" name="Shape 1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9" name="Google Shape;1279;p105"/>
          <p:cNvSpPr/>
          <p:nvPr/>
        </p:nvSpPr>
        <p:spPr>
          <a:xfrm>
            <a:off x="4680513" y="1073100"/>
            <a:ext cx="3922800" cy="3515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1280" name="Google Shape;1280;p105"/>
          <p:cNvSpPr txBox="1"/>
          <p:nvPr>
            <p:ph idx="4294967295" type="subTitle"/>
          </p:nvPr>
        </p:nvSpPr>
        <p:spPr>
          <a:xfrm>
            <a:off x="4758888" y="1725188"/>
            <a:ext cx="3665100" cy="235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en" sz="1200" u="sng">
                <a:solidFill>
                  <a:schemeClr val="dk1"/>
                </a:solidFill>
              </a:rPr>
              <a:t>Tuning Difficulty</a:t>
            </a:r>
            <a:endParaRPr sz="1200" u="sng">
              <a:solidFill>
                <a:schemeClr val="dk1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The performance can be highly sensitive to hyperparameters such as weights of loss components. </a:t>
            </a:r>
            <a:endParaRPr sz="1200">
              <a:solidFill>
                <a:schemeClr val="dk1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en" sz="1200" u="sng">
                <a:solidFill>
                  <a:schemeClr val="dk1"/>
                </a:solidFill>
              </a:rPr>
              <a:t>Blurriness</a:t>
            </a:r>
            <a:endParaRPr sz="1200" u="sng">
              <a:solidFill>
                <a:schemeClr val="dk1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The generated images may sometimes contain artifacts or appear blurry. 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1281" name="Google Shape;1281;p105"/>
          <p:cNvSpPr/>
          <p:nvPr/>
        </p:nvSpPr>
        <p:spPr>
          <a:xfrm>
            <a:off x="720000" y="1073100"/>
            <a:ext cx="3721200" cy="3515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1282" name="Google Shape;1282;p105"/>
          <p:cNvSpPr txBox="1"/>
          <p:nvPr>
            <p:ph idx="4294967295" type="subTitle"/>
          </p:nvPr>
        </p:nvSpPr>
        <p:spPr>
          <a:xfrm>
            <a:off x="733713" y="1653450"/>
            <a:ext cx="3665100" cy="235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AutoNum type="arabicPeriod"/>
            </a:pPr>
            <a:r>
              <a:rPr lang="en" sz="1300" u="sng">
                <a:solidFill>
                  <a:schemeClr val="dk1"/>
                </a:solidFill>
              </a:rPr>
              <a:t>Unpair</a:t>
            </a:r>
            <a:r>
              <a:rPr lang="en" sz="1300" u="sng">
                <a:solidFill>
                  <a:schemeClr val="dk1"/>
                </a:solidFill>
              </a:rPr>
              <a:t>ed data</a:t>
            </a:r>
            <a:r>
              <a:rPr lang="en" sz="1300">
                <a:solidFill>
                  <a:schemeClr val="dk1"/>
                </a:solidFill>
              </a:rPr>
              <a:t>, unlike </a:t>
            </a:r>
            <a:r>
              <a:rPr i="1" lang="en" sz="1300">
                <a:solidFill>
                  <a:schemeClr val="dk1"/>
                </a:solidFill>
              </a:rPr>
              <a:t>Pix2Pix</a:t>
            </a:r>
            <a:endParaRPr i="1"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chemeClr val="dk1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1283" name="Google Shape;1283;p105"/>
          <p:cNvSpPr txBox="1"/>
          <p:nvPr>
            <p:ph idx="4294967295" type="title"/>
          </p:nvPr>
        </p:nvSpPr>
        <p:spPr>
          <a:xfrm>
            <a:off x="5050263" y="1185500"/>
            <a:ext cx="1165800" cy="40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</a:t>
            </a:r>
            <a:endParaRPr/>
          </a:p>
        </p:txBody>
      </p:sp>
      <p:sp>
        <p:nvSpPr>
          <p:cNvPr id="1284" name="Google Shape;1284;p105"/>
          <p:cNvSpPr/>
          <p:nvPr/>
        </p:nvSpPr>
        <p:spPr>
          <a:xfrm>
            <a:off x="880563" y="1161273"/>
            <a:ext cx="401700" cy="401700"/>
          </a:xfrm>
          <a:prstGeom prst="ellipse">
            <a:avLst/>
          </a:prstGeom>
          <a:solidFill>
            <a:srgbClr val="718AC6">
              <a:alpha val="383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5" name="Google Shape;1285;p105"/>
          <p:cNvSpPr/>
          <p:nvPr/>
        </p:nvSpPr>
        <p:spPr>
          <a:xfrm>
            <a:off x="4943388" y="1296598"/>
            <a:ext cx="401700" cy="401700"/>
          </a:xfrm>
          <a:prstGeom prst="ellipse">
            <a:avLst/>
          </a:prstGeom>
          <a:solidFill>
            <a:srgbClr val="718AC6">
              <a:alpha val="383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6" name="Google Shape;1286;p105"/>
          <p:cNvSpPr txBox="1"/>
          <p:nvPr>
            <p:ph idx="4294967295" type="title"/>
          </p:nvPr>
        </p:nvSpPr>
        <p:spPr>
          <a:xfrm>
            <a:off x="1012188" y="1241038"/>
            <a:ext cx="1165800" cy="40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/>
              <a:t>PROS</a:t>
            </a:r>
            <a:endParaRPr sz="3300"/>
          </a:p>
        </p:txBody>
      </p:sp>
      <p:sp>
        <p:nvSpPr>
          <p:cNvPr id="1287" name="Google Shape;1287;p10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Customized model: cyclegan</a:t>
            </a:r>
            <a:endParaRPr/>
          </a:p>
        </p:txBody>
      </p:sp>
      <p:pic>
        <p:nvPicPr>
          <p:cNvPr id="1288" name="Google Shape;1288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3562" y="2209675"/>
            <a:ext cx="2794100" cy="17452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9" name="Google Shape;1289;p105"/>
          <p:cNvSpPr txBox="1"/>
          <p:nvPr/>
        </p:nvSpPr>
        <p:spPr>
          <a:xfrm>
            <a:off x="778150" y="4787050"/>
            <a:ext cx="7963200" cy="2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</a:rPr>
              <a:t>Figure</a:t>
            </a:r>
            <a:r>
              <a:rPr lang="en" sz="800">
                <a:solidFill>
                  <a:schemeClr val="lt1"/>
                </a:solidFill>
              </a:rPr>
              <a:t> from: Zhu, Jun-Yan, 2017.</a:t>
            </a:r>
            <a:endParaRPr sz="9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293" name="Shape 1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4" name="Google Shape;1294;p106"/>
          <p:cNvSpPr/>
          <p:nvPr/>
        </p:nvSpPr>
        <p:spPr>
          <a:xfrm>
            <a:off x="128000" y="1187925"/>
            <a:ext cx="6453900" cy="3586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5" name="Google Shape;1295;p10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pretrained model: vgg-19</a:t>
            </a:r>
            <a:endParaRPr/>
          </a:p>
        </p:txBody>
      </p:sp>
      <p:grpSp>
        <p:nvGrpSpPr>
          <p:cNvPr id="1296" name="Google Shape;1296;p106"/>
          <p:cNvGrpSpPr/>
          <p:nvPr/>
        </p:nvGrpSpPr>
        <p:grpSpPr>
          <a:xfrm>
            <a:off x="230275" y="1090364"/>
            <a:ext cx="3397850" cy="187275"/>
            <a:chOff x="-3237675" y="-1132050"/>
            <a:chExt cx="3397850" cy="187275"/>
          </a:xfrm>
        </p:grpSpPr>
        <p:sp>
          <p:nvSpPr>
            <p:cNvPr id="1297" name="Google Shape;1297;p106"/>
            <p:cNvSpPr/>
            <p:nvPr/>
          </p:nvSpPr>
          <p:spPr>
            <a:xfrm>
              <a:off x="-378750" y="-1132050"/>
              <a:ext cx="130425" cy="187275"/>
            </a:xfrm>
            <a:custGeom>
              <a:rect b="b" l="l" r="r" t="t"/>
              <a:pathLst>
                <a:path extrusionOk="0" h="7491" w="5217">
                  <a:moveTo>
                    <a:pt x="4040" y="0"/>
                  </a:moveTo>
                  <a:lnTo>
                    <a:pt x="0" y="6800"/>
                  </a:lnTo>
                  <a:lnTo>
                    <a:pt x="1157" y="7490"/>
                  </a:lnTo>
                  <a:lnTo>
                    <a:pt x="5217" y="690"/>
                  </a:lnTo>
                  <a:lnTo>
                    <a:pt x="4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8" name="Google Shape;1298;p106"/>
            <p:cNvSpPr/>
            <p:nvPr/>
          </p:nvSpPr>
          <p:spPr>
            <a:xfrm>
              <a:off x="29725" y="-1132050"/>
              <a:ext cx="130450" cy="187275"/>
            </a:xfrm>
            <a:custGeom>
              <a:rect b="b" l="l" r="r" t="t"/>
              <a:pathLst>
                <a:path extrusionOk="0" h="7491" w="5218">
                  <a:moveTo>
                    <a:pt x="4040" y="0"/>
                  </a:moveTo>
                  <a:lnTo>
                    <a:pt x="1" y="6800"/>
                  </a:lnTo>
                  <a:lnTo>
                    <a:pt x="1158" y="7490"/>
                  </a:lnTo>
                  <a:lnTo>
                    <a:pt x="5217" y="690"/>
                  </a:lnTo>
                  <a:lnTo>
                    <a:pt x="4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9" name="Google Shape;1299;p106"/>
            <p:cNvSpPr/>
            <p:nvPr/>
          </p:nvSpPr>
          <p:spPr>
            <a:xfrm>
              <a:off x="-787250" y="-1132050"/>
              <a:ext cx="130450" cy="187275"/>
            </a:xfrm>
            <a:custGeom>
              <a:rect b="b" l="l" r="r" t="t"/>
              <a:pathLst>
                <a:path extrusionOk="0" h="7491" w="5218">
                  <a:moveTo>
                    <a:pt x="4040" y="0"/>
                  </a:moveTo>
                  <a:lnTo>
                    <a:pt x="1" y="6800"/>
                  </a:lnTo>
                  <a:lnTo>
                    <a:pt x="1158" y="7490"/>
                  </a:lnTo>
                  <a:lnTo>
                    <a:pt x="5217" y="690"/>
                  </a:lnTo>
                  <a:lnTo>
                    <a:pt x="4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0" name="Google Shape;1300;p106"/>
            <p:cNvSpPr/>
            <p:nvPr/>
          </p:nvSpPr>
          <p:spPr>
            <a:xfrm>
              <a:off x="-1195725" y="-1132050"/>
              <a:ext cx="130425" cy="187275"/>
            </a:xfrm>
            <a:custGeom>
              <a:rect b="b" l="l" r="r" t="t"/>
              <a:pathLst>
                <a:path extrusionOk="0" h="7491" w="5217">
                  <a:moveTo>
                    <a:pt x="4060" y="0"/>
                  </a:moveTo>
                  <a:lnTo>
                    <a:pt x="0" y="6800"/>
                  </a:lnTo>
                  <a:lnTo>
                    <a:pt x="1157" y="7490"/>
                  </a:lnTo>
                  <a:lnTo>
                    <a:pt x="5217" y="690"/>
                  </a:lnTo>
                  <a:lnTo>
                    <a:pt x="40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1" name="Google Shape;1301;p106"/>
            <p:cNvSpPr/>
            <p:nvPr/>
          </p:nvSpPr>
          <p:spPr>
            <a:xfrm>
              <a:off x="-1604225" y="-1132050"/>
              <a:ext cx="130450" cy="187275"/>
            </a:xfrm>
            <a:custGeom>
              <a:rect b="b" l="l" r="r" t="t"/>
              <a:pathLst>
                <a:path extrusionOk="0" h="7491" w="5218">
                  <a:moveTo>
                    <a:pt x="4060" y="0"/>
                  </a:moveTo>
                  <a:lnTo>
                    <a:pt x="1" y="6800"/>
                  </a:lnTo>
                  <a:lnTo>
                    <a:pt x="1158" y="7490"/>
                  </a:lnTo>
                  <a:lnTo>
                    <a:pt x="5217" y="690"/>
                  </a:lnTo>
                  <a:lnTo>
                    <a:pt x="40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2" name="Google Shape;1302;p106"/>
            <p:cNvSpPr/>
            <p:nvPr/>
          </p:nvSpPr>
          <p:spPr>
            <a:xfrm>
              <a:off x="-2012725" y="-1132050"/>
              <a:ext cx="130450" cy="187275"/>
            </a:xfrm>
            <a:custGeom>
              <a:rect b="b" l="l" r="r" t="t"/>
              <a:pathLst>
                <a:path extrusionOk="0" h="7491" w="5218">
                  <a:moveTo>
                    <a:pt x="4060" y="0"/>
                  </a:moveTo>
                  <a:lnTo>
                    <a:pt x="1" y="6800"/>
                  </a:lnTo>
                  <a:lnTo>
                    <a:pt x="1178" y="7490"/>
                  </a:lnTo>
                  <a:lnTo>
                    <a:pt x="5217" y="690"/>
                  </a:lnTo>
                  <a:lnTo>
                    <a:pt x="40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3" name="Google Shape;1303;p106"/>
            <p:cNvSpPr/>
            <p:nvPr/>
          </p:nvSpPr>
          <p:spPr>
            <a:xfrm>
              <a:off x="-2421200" y="-1132050"/>
              <a:ext cx="130425" cy="187275"/>
            </a:xfrm>
            <a:custGeom>
              <a:rect b="b" l="l" r="r" t="t"/>
              <a:pathLst>
                <a:path extrusionOk="0" h="7491" w="5217">
                  <a:moveTo>
                    <a:pt x="4060" y="0"/>
                  </a:moveTo>
                  <a:lnTo>
                    <a:pt x="0" y="6800"/>
                  </a:lnTo>
                  <a:lnTo>
                    <a:pt x="1178" y="7490"/>
                  </a:lnTo>
                  <a:lnTo>
                    <a:pt x="5217" y="690"/>
                  </a:lnTo>
                  <a:lnTo>
                    <a:pt x="40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4" name="Google Shape;1304;p106"/>
            <p:cNvSpPr/>
            <p:nvPr/>
          </p:nvSpPr>
          <p:spPr>
            <a:xfrm>
              <a:off x="-2829175" y="-1132050"/>
              <a:ext cx="129925" cy="187275"/>
            </a:xfrm>
            <a:custGeom>
              <a:rect b="b" l="l" r="r" t="t"/>
              <a:pathLst>
                <a:path extrusionOk="0" h="7491" w="5197">
                  <a:moveTo>
                    <a:pt x="4039" y="0"/>
                  </a:moveTo>
                  <a:lnTo>
                    <a:pt x="0" y="6800"/>
                  </a:lnTo>
                  <a:lnTo>
                    <a:pt x="1157" y="7490"/>
                  </a:lnTo>
                  <a:lnTo>
                    <a:pt x="5196" y="690"/>
                  </a:lnTo>
                  <a:lnTo>
                    <a:pt x="40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5" name="Google Shape;1305;p106"/>
            <p:cNvSpPr/>
            <p:nvPr/>
          </p:nvSpPr>
          <p:spPr>
            <a:xfrm>
              <a:off x="-3237675" y="-1132050"/>
              <a:ext cx="129925" cy="187275"/>
            </a:xfrm>
            <a:custGeom>
              <a:rect b="b" l="l" r="r" t="t"/>
              <a:pathLst>
                <a:path extrusionOk="0" h="7491" w="5197">
                  <a:moveTo>
                    <a:pt x="4040" y="0"/>
                  </a:moveTo>
                  <a:lnTo>
                    <a:pt x="0" y="6800"/>
                  </a:lnTo>
                  <a:lnTo>
                    <a:pt x="1157" y="7490"/>
                  </a:lnTo>
                  <a:lnTo>
                    <a:pt x="5197" y="690"/>
                  </a:lnTo>
                  <a:lnTo>
                    <a:pt x="4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06" name="Google Shape;1306;p106"/>
          <p:cNvGrpSpPr/>
          <p:nvPr/>
        </p:nvGrpSpPr>
        <p:grpSpPr>
          <a:xfrm>
            <a:off x="7150273" y="4101646"/>
            <a:ext cx="2159530" cy="548628"/>
            <a:chOff x="2641350" y="846250"/>
            <a:chExt cx="413600" cy="105075"/>
          </a:xfrm>
        </p:grpSpPr>
        <p:sp>
          <p:nvSpPr>
            <p:cNvPr id="1307" name="Google Shape;1307;p106"/>
            <p:cNvSpPr/>
            <p:nvPr/>
          </p:nvSpPr>
          <p:spPr>
            <a:xfrm>
              <a:off x="2991475" y="846250"/>
              <a:ext cx="63475" cy="105075"/>
            </a:xfrm>
            <a:custGeom>
              <a:rect b="b" l="l" r="r" t="t"/>
              <a:pathLst>
                <a:path extrusionOk="0" h="4203" w="2539">
                  <a:moveTo>
                    <a:pt x="2092" y="1"/>
                  </a:moveTo>
                  <a:lnTo>
                    <a:pt x="1" y="2111"/>
                  </a:lnTo>
                  <a:lnTo>
                    <a:pt x="2092" y="4202"/>
                  </a:lnTo>
                  <a:lnTo>
                    <a:pt x="2538" y="3756"/>
                  </a:lnTo>
                  <a:lnTo>
                    <a:pt x="874" y="2111"/>
                  </a:lnTo>
                  <a:lnTo>
                    <a:pt x="2538" y="447"/>
                  </a:lnTo>
                  <a:lnTo>
                    <a:pt x="20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8" name="Google Shape;1308;p106"/>
            <p:cNvSpPr/>
            <p:nvPr/>
          </p:nvSpPr>
          <p:spPr>
            <a:xfrm>
              <a:off x="28747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091" y="1"/>
                  </a:moveTo>
                  <a:lnTo>
                    <a:pt x="0" y="2111"/>
                  </a:lnTo>
                  <a:lnTo>
                    <a:pt x="2091" y="4202"/>
                  </a:lnTo>
                  <a:lnTo>
                    <a:pt x="2538" y="3756"/>
                  </a:lnTo>
                  <a:lnTo>
                    <a:pt x="894" y="2111"/>
                  </a:lnTo>
                  <a:lnTo>
                    <a:pt x="2538" y="447"/>
                  </a:lnTo>
                  <a:lnTo>
                    <a:pt x="20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9" name="Google Shape;1309;p106"/>
            <p:cNvSpPr/>
            <p:nvPr/>
          </p:nvSpPr>
          <p:spPr>
            <a:xfrm>
              <a:off x="27580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111" y="1"/>
                  </a:moveTo>
                  <a:lnTo>
                    <a:pt x="0" y="2111"/>
                  </a:lnTo>
                  <a:lnTo>
                    <a:pt x="2111" y="4202"/>
                  </a:lnTo>
                  <a:lnTo>
                    <a:pt x="2537" y="3756"/>
                  </a:lnTo>
                  <a:lnTo>
                    <a:pt x="893" y="2111"/>
                  </a:lnTo>
                  <a:lnTo>
                    <a:pt x="2537" y="447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0" name="Google Shape;1310;p106"/>
            <p:cNvSpPr/>
            <p:nvPr/>
          </p:nvSpPr>
          <p:spPr>
            <a:xfrm>
              <a:off x="2641350" y="846250"/>
              <a:ext cx="63975" cy="105075"/>
            </a:xfrm>
            <a:custGeom>
              <a:rect b="b" l="l" r="r" t="t"/>
              <a:pathLst>
                <a:path extrusionOk="0" h="4203" w="2559">
                  <a:moveTo>
                    <a:pt x="2112" y="1"/>
                  </a:moveTo>
                  <a:lnTo>
                    <a:pt x="1" y="2111"/>
                  </a:lnTo>
                  <a:lnTo>
                    <a:pt x="2112" y="4202"/>
                  </a:lnTo>
                  <a:lnTo>
                    <a:pt x="2558" y="3756"/>
                  </a:lnTo>
                  <a:lnTo>
                    <a:pt x="894" y="2111"/>
                  </a:lnTo>
                  <a:lnTo>
                    <a:pt x="2558" y="447"/>
                  </a:lnTo>
                  <a:lnTo>
                    <a:pt x="21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1" name="Google Shape;1311;p106"/>
          <p:cNvSpPr/>
          <p:nvPr/>
        </p:nvSpPr>
        <p:spPr>
          <a:xfrm>
            <a:off x="797784" y="1277650"/>
            <a:ext cx="414040" cy="442276"/>
          </a:xfrm>
          <a:custGeom>
            <a:rect b="b" l="l" r="r" t="t"/>
            <a:pathLst>
              <a:path extrusionOk="0" h="19326" w="17058">
                <a:moveTo>
                  <a:pt x="15013" y="2021"/>
                </a:moveTo>
                <a:lnTo>
                  <a:pt x="11577" y="5741"/>
                </a:lnTo>
                <a:cubicBezTo>
                  <a:pt x="11378" y="5958"/>
                  <a:pt x="11378" y="6290"/>
                  <a:pt x="11577" y="6507"/>
                </a:cubicBezTo>
                <a:lnTo>
                  <a:pt x="15013" y="10230"/>
                </a:lnTo>
                <a:lnTo>
                  <a:pt x="3195" y="10230"/>
                </a:lnTo>
                <a:lnTo>
                  <a:pt x="3195" y="2021"/>
                </a:lnTo>
                <a:close/>
                <a:moveTo>
                  <a:pt x="1716" y="1133"/>
                </a:moveTo>
                <a:cubicBezTo>
                  <a:pt x="1906" y="1136"/>
                  <a:pt x="2060" y="1290"/>
                  <a:pt x="2063" y="1480"/>
                </a:cubicBezTo>
                <a:lnTo>
                  <a:pt x="2063" y="17846"/>
                </a:lnTo>
                <a:cubicBezTo>
                  <a:pt x="2060" y="18036"/>
                  <a:pt x="1906" y="18190"/>
                  <a:pt x="1716" y="18193"/>
                </a:cubicBezTo>
                <a:lnTo>
                  <a:pt x="1483" y="18193"/>
                </a:lnTo>
                <a:cubicBezTo>
                  <a:pt x="1290" y="18190"/>
                  <a:pt x="1136" y="18036"/>
                  <a:pt x="1133" y="17846"/>
                </a:cubicBezTo>
                <a:lnTo>
                  <a:pt x="1133" y="1480"/>
                </a:lnTo>
                <a:cubicBezTo>
                  <a:pt x="1136" y="1290"/>
                  <a:pt x="1290" y="1136"/>
                  <a:pt x="1483" y="1133"/>
                </a:cubicBezTo>
                <a:close/>
                <a:moveTo>
                  <a:pt x="1483" y="1"/>
                </a:moveTo>
                <a:cubicBezTo>
                  <a:pt x="665" y="1"/>
                  <a:pt x="4" y="665"/>
                  <a:pt x="1" y="1480"/>
                </a:cubicBezTo>
                <a:lnTo>
                  <a:pt x="1" y="17846"/>
                </a:lnTo>
                <a:cubicBezTo>
                  <a:pt x="4" y="18661"/>
                  <a:pt x="665" y="19325"/>
                  <a:pt x="1483" y="19325"/>
                </a:cubicBezTo>
                <a:lnTo>
                  <a:pt x="1716" y="19325"/>
                </a:lnTo>
                <a:cubicBezTo>
                  <a:pt x="2531" y="19325"/>
                  <a:pt x="3195" y="18661"/>
                  <a:pt x="3195" y="17846"/>
                </a:cubicBezTo>
                <a:lnTo>
                  <a:pt x="3195" y="11363"/>
                </a:lnTo>
                <a:lnTo>
                  <a:pt x="16306" y="11363"/>
                </a:lnTo>
                <a:cubicBezTo>
                  <a:pt x="16801" y="11360"/>
                  <a:pt x="17058" y="10774"/>
                  <a:pt x="16722" y="10412"/>
                </a:cubicBezTo>
                <a:lnTo>
                  <a:pt x="12764" y="6124"/>
                </a:lnTo>
                <a:lnTo>
                  <a:pt x="16722" y="1836"/>
                </a:lnTo>
                <a:cubicBezTo>
                  <a:pt x="16873" y="1673"/>
                  <a:pt x="16916" y="1432"/>
                  <a:pt x="16825" y="1226"/>
                </a:cubicBezTo>
                <a:cubicBezTo>
                  <a:pt x="16734" y="1021"/>
                  <a:pt x="16532" y="885"/>
                  <a:pt x="16306" y="885"/>
                </a:cubicBezTo>
                <a:lnTo>
                  <a:pt x="3071" y="885"/>
                </a:lnTo>
                <a:cubicBezTo>
                  <a:pt x="2833" y="348"/>
                  <a:pt x="2302" y="1"/>
                  <a:pt x="171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5D74"/>
              </a:solidFill>
            </a:endParaRPr>
          </a:p>
        </p:txBody>
      </p:sp>
      <p:sp>
        <p:nvSpPr>
          <p:cNvPr id="1312" name="Google Shape;1312;p106"/>
          <p:cNvSpPr/>
          <p:nvPr/>
        </p:nvSpPr>
        <p:spPr>
          <a:xfrm>
            <a:off x="673025" y="1526850"/>
            <a:ext cx="336600" cy="324000"/>
          </a:xfrm>
          <a:prstGeom prst="ellipse">
            <a:avLst/>
          </a:prstGeom>
          <a:solidFill>
            <a:srgbClr val="718AC6">
              <a:alpha val="383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3" name="Google Shape;1313;p106"/>
          <p:cNvSpPr txBox="1"/>
          <p:nvPr>
            <p:ph idx="4294967295" type="title"/>
          </p:nvPr>
        </p:nvSpPr>
        <p:spPr>
          <a:xfrm>
            <a:off x="1298612" y="1252325"/>
            <a:ext cx="20166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accent1"/>
                </a:solidFill>
              </a:rPr>
              <a:t>ARchitecture</a:t>
            </a:r>
            <a:endParaRPr sz="3000">
              <a:solidFill>
                <a:schemeClr val="accent1"/>
              </a:solidFill>
            </a:endParaRPr>
          </a:p>
        </p:txBody>
      </p:sp>
      <p:pic>
        <p:nvPicPr>
          <p:cNvPr id="1314" name="Google Shape;1314;p106"/>
          <p:cNvPicPr preferRelativeResize="0"/>
          <p:nvPr/>
        </p:nvPicPr>
        <p:blipFill rotWithShape="1">
          <a:blip r:embed="rId3">
            <a:alphaModFix/>
          </a:blip>
          <a:srcRect b="0" l="0" r="19627" t="0"/>
          <a:stretch/>
        </p:blipFill>
        <p:spPr>
          <a:xfrm>
            <a:off x="259075" y="1850850"/>
            <a:ext cx="6191751" cy="2646550"/>
          </a:xfrm>
          <a:prstGeom prst="rect">
            <a:avLst/>
          </a:prstGeom>
          <a:noFill/>
          <a:ln>
            <a:noFill/>
          </a:ln>
        </p:spPr>
      </p:pic>
      <p:sp>
        <p:nvSpPr>
          <p:cNvPr id="1315" name="Google Shape;1315;p106"/>
          <p:cNvSpPr/>
          <p:nvPr/>
        </p:nvSpPr>
        <p:spPr>
          <a:xfrm>
            <a:off x="6659475" y="1187925"/>
            <a:ext cx="2314500" cy="3586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1316" name="Google Shape;1316;p106"/>
          <p:cNvSpPr txBox="1"/>
          <p:nvPr>
            <p:ph idx="4294967295" type="title"/>
          </p:nvPr>
        </p:nvSpPr>
        <p:spPr>
          <a:xfrm>
            <a:off x="6802587" y="1252325"/>
            <a:ext cx="20166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Overview</a:t>
            </a:r>
            <a:endParaRPr sz="3000">
              <a:solidFill>
                <a:schemeClr val="accent1"/>
              </a:solidFill>
            </a:endParaRPr>
          </a:p>
        </p:txBody>
      </p:sp>
      <p:sp>
        <p:nvSpPr>
          <p:cNvPr id="1317" name="Google Shape;1317;p106"/>
          <p:cNvSpPr txBox="1"/>
          <p:nvPr/>
        </p:nvSpPr>
        <p:spPr>
          <a:xfrm>
            <a:off x="6659600" y="1797650"/>
            <a:ext cx="2159400" cy="22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7975" lvl="0" marL="45720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250"/>
              <a:buChar char="●"/>
            </a:pPr>
            <a:r>
              <a:rPr b="1" lang="en" sz="1250">
                <a:solidFill>
                  <a:schemeClr val="dk1"/>
                </a:solidFill>
              </a:rPr>
              <a:t>19 layers CNN</a:t>
            </a:r>
            <a:endParaRPr b="1" sz="1250">
              <a:solidFill>
                <a:schemeClr val="dk1"/>
              </a:solidFill>
            </a:endParaRPr>
          </a:p>
          <a:p>
            <a:pPr indent="-3079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  <a:buChar char="●"/>
            </a:pPr>
            <a:r>
              <a:rPr b="1" lang="en" sz="1250">
                <a:solidFill>
                  <a:schemeClr val="dk1"/>
                </a:solidFill>
              </a:rPr>
              <a:t>Pretrained model on </a:t>
            </a:r>
            <a:r>
              <a:rPr b="1" i="1" lang="en" sz="1250">
                <a:solidFill>
                  <a:schemeClr val="dk1"/>
                </a:solidFill>
              </a:rPr>
              <a:t>ImageNet</a:t>
            </a:r>
            <a:r>
              <a:rPr b="1" lang="en" sz="1250">
                <a:solidFill>
                  <a:schemeClr val="dk1"/>
                </a:solidFill>
              </a:rPr>
              <a:t> classification</a:t>
            </a:r>
            <a:endParaRPr b="1" sz="1250">
              <a:solidFill>
                <a:schemeClr val="dk1"/>
              </a:solidFill>
            </a:endParaRPr>
          </a:p>
          <a:p>
            <a:pPr indent="-3079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  <a:buChar char="●"/>
            </a:pPr>
            <a:r>
              <a:rPr b="1" lang="en" sz="1250">
                <a:solidFill>
                  <a:schemeClr val="dk1"/>
                </a:solidFill>
              </a:rPr>
              <a:t>Employ it for feature extraction</a:t>
            </a:r>
            <a:endParaRPr b="1" sz="125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0D0D0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1" name="Shape 1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2" name="Google Shape;1322;p107"/>
          <p:cNvSpPr/>
          <p:nvPr/>
        </p:nvSpPr>
        <p:spPr>
          <a:xfrm>
            <a:off x="92700" y="1032075"/>
            <a:ext cx="8763900" cy="3837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1323" name="Google Shape;1323;p107"/>
          <p:cNvSpPr txBox="1"/>
          <p:nvPr>
            <p:ph idx="4294967295" type="title"/>
          </p:nvPr>
        </p:nvSpPr>
        <p:spPr>
          <a:xfrm>
            <a:off x="945772" y="1221700"/>
            <a:ext cx="25209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Extracted layers</a:t>
            </a:r>
            <a:endParaRPr sz="3000">
              <a:solidFill>
                <a:schemeClr val="accent1"/>
              </a:solidFill>
            </a:endParaRPr>
          </a:p>
        </p:txBody>
      </p:sp>
      <p:sp>
        <p:nvSpPr>
          <p:cNvPr id="1324" name="Google Shape;1324;p10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Pretrained model: vgg-19</a:t>
            </a:r>
            <a:endParaRPr/>
          </a:p>
        </p:txBody>
      </p:sp>
      <p:sp>
        <p:nvSpPr>
          <p:cNvPr id="1325" name="Google Shape;1325;p107"/>
          <p:cNvSpPr/>
          <p:nvPr/>
        </p:nvSpPr>
        <p:spPr>
          <a:xfrm>
            <a:off x="379584" y="1175813"/>
            <a:ext cx="414040" cy="442276"/>
          </a:xfrm>
          <a:custGeom>
            <a:rect b="b" l="l" r="r" t="t"/>
            <a:pathLst>
              <a:path extrusionOk="0" h="19326" w="17058">
                <a:moveTo>
                  <a:pt x="15013" y="2021"/>
                </a:moveTo>
                <a:lnTo>
                  <a:pt x="11577" y="5741"/>
                </a:lnTo>
                <a:cubicBezTo>
                  <a:pt x="11378" y="5958"/>
                  <a:pt x="11378" y="6290"/>
                  <a:pt x="11577" y="6507"/>
                </a:cubicBezTo>
                <a:lnTo>
                  <a:pt x="15013" y="10230"/>
                </a:lnTo>
                <a:lnTo>
                  <a:pt x="3195" y="10230"/>
                </a:lnTo>
                <a:lnTo>
                  <a:pt x="3195" y="2021"/>
                </a:lnTo>
                <a:close/>
                <a:moveTo>
                  <a:pt x="1716" y="1133"/>
                </a:moveTo>
                <a:cubicBezTo>
                  <a:pt x="1906" y="1136"/>
                  <a:pt x="2060" y="1290"/>
                  <a:pt x="2063" y="1480"/>
                </a:cubicBezTo>
                <a:lnTo>
                  <a:pt x="2063" y="17846"/>
                </a:lnTo>
                <a:cubicBezTo>
                  <a:pt x="2060" y="18036"/>
                  <a:pt x="1906" y="18190"/>
                  <a:pt x="1716" y="18193"/>
                </a:cubicBezTo>
                <a:lnTo>
                  <a:pt x="1483" y="18193"/>
                </a:lnTo>
                <a:cubicBezTo>
                  <a:pt x="1290" y="18190"/>
                  <a:pt x="1136" y="18036"/>
                  <a:pt x="1133" y="17846"/>
                </a:cubicBezTo>
                <a:lnTo>
                  <a:pt x="1133" y="1480"/>
                </a:lnTo>
                <a:cubicBezTo>
                  <a:pt x="1136" y="1290"/>
                  <a:pt x="1290" y="1136"/>
                  <a:pt x="1483" y="1133"/>
                </a:cubicBezTo>
                <a:close/>
                <a:moveTo>
                  <a:pt x="1483" y="1"/>
                </a:moveTo>
                <a:cubicBezTo>
                  <a:pt x="665" y="1"/>
                  <a:pt x="4" y="665"/>
                  <a:pt x="1" y="1480"/>
                </a:cubicBezTo>
                <a:lnTo>
                  <a:pt x="1" y="17846"/>
                </a:lnTo>
                <a:cubicBezTo>
                  <a:pt x="4" y="18661"/>
                  <a:pt x="665" y="19325"/>
                  <a:pt x="1483" y="19325"/>
                </a:cubicBezTo>
                <a:lnTo>
                  <a:pt x="1716" y="19325"/>
                </a:lnTo>
                <a:cubicBezTo>
                  <a:pt x="2531" y="19325"/>
                  <a:pt x="3195" y="18661"/>
                  <a:pt x="3195" y="17846"/>
                </a:cubicBezTo>
                <a:lnTo>
                  <a:pt x="3195" y="11363"/>
                </a:lnTo>
                <a:lnTo>
                  <a:pt x="16306" y="11363"/>
                </a:lnTo>
                <a:cubicBezTo>
                  <a:pt x="16801" y="11360"/>
                  <a:pt x="17058" y="10774"/>
                  <a:pt x="16722" y="10412"/>
                </a:cubicBezTo>
                <a:lnTo>
                  <a:pt x="12764" y="6124"/>
                </a:lnTo>
                <a:lnTo>
                  <a:pt x="16722" y="1836"/>
                </a:lnTo>
                <a:cubicBezTo>
                  <a:pt x="16873" y="1673"/>
                  <a:pt x="16916" y="1432"/>
                  <a:pt x="16825" y="1226"/>
                </a:cubicBezTo>
                <a:cubicBezTo>
                  <a:pt x="16734" y="1021"/>
                  <a:pt x="16532" y="885"/>
                  <a:pt x="16306" y="885"/>
                </a:cubicBezTo>
                <a:lnTo>
                  <a:pt x="3071" y="885"/>
                </a:lnTo>
                <a:cubicBezTo>
                  <a:pt x="2833" y="348"/>
                  <a:pt x="2302" y="1"/>
                  <a:pt x="171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5D74"/>
              </a:solidFill>
            </a:endParaRPr>
          </a:p>
        </p:txBody>
      </p:sp>
      <p:sp>
        <p:nvSpPr>
          <p:cNvPr id="1326" name="Google Shape;1326;p107"/>
          <p:cNvSpPr/>
          <p:nvPr/>
        </p:nvSpPr>
        <p:spPr>
          <a:xfrm>
            <a:off x="226775" y="1425412"/>
            <a:ext cx="336600" cy="324000"/>
          </a:xfrm>
          <a:prstGeom prst="ellipse">
            <a:avLst/>
          </a:prstGeom>
          <a:solidFill>
            <a:srgbClr val="718AC6">
              <a:alpha val="383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27" name="Google Shape;1327;p107"/>
          <p:cNvPicPr preferRelativeResize="0"/>
          <p:nvPr/>
        </p:nvPicPr>
        <p:blipFill rotWithShape="1">
          <a:blip r:embed="rId3">
            <a:alphaModFix/>
          </a:blip>
          <a:srcRect b="0" l="0" r="0" t="24179"/>
          <a:stretch/>
        </p:blipFill>
        <p:spPr>
          <a:xfrm>
            <a:off x="226775" y="1893600"/>
            <a:ext cx="6635651" cy="2348775"/>
          </a:xfrm>
          <a:prstGeom prst="rect">
            <a:avLst/>
          </a:prstGeom>
          <a:noFill/>
          <a:ln>
            <a:noFill/>
          </a:ln>
        </p:spPr>
      </p:pic>
      <p:sp>
        <p:nvSpPr>
          <p:cNvPr id="1328" name="Google Shape;1328;p107"/>
          <p:cNvSpPr txBox="1"/>
          <p:nvPr/>
        </p:nvSpPr>
        <p:spPr>
          <a:xfrm>
            <a:off x="6977775" y="1893600"/>
            <a:ext cx="18084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Black Rectangle:</a:t>
            </a:r>
            <a:endParaRPr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Style extraction</a:t>
            </a:r>
            <a:endParaRPr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8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Red Rectangle:</a:t>
            </a:r>
            <a:endParaRPr>
              <a:solidFill>
                <a:srgbClr val="980000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8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Content extraction</a:t>
            </a:r>
            <a:endParaRPr>
              <a:solidFill>
                <a:srgbClr val="980000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2" name="Shape 1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3" name="Google Shape;1333;p108"/>
          <p:cNvSpPr/>
          <p:nvPr/>
        </p:nvSpPr>
        <p:spPr>
          <a:xfrm>
            <a:off x="406350" y="1017725"/>
            <a:ext cx="8331300" cy="3837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334" name="Google Shape;1334;p108"/>
          <p:cNvSpPr txBox="1"/>
          <p:nvPr>
            <p:ph idx="4294967295" type="title"/>
          </p:nvPr>
        </p:nvSpPr>
        <p:spPr>
          <a:xfrm>
            <a:off x="1251072" y="1246725"/>
            <a:ext cx="25209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Style formula</a:t>
            </a:r>
            <a:endParaRPr sz="3000">
              <a:solidFill>
                <a:schemeClr val="accent1"/>
              </a:solidFill>
            </a:endParaRPr>
          </a:p>
        </p:txBody>
      </p:sp>
      <p:sp>
        <p:nvSpPr>
          <p:cNvPr id="1335" name="Google Shape;1335;p10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Pretrained model: vgg-19</a:t>
            </a:r>
            <a:endParaRPr/>
          </a:p>
        </p:txBody>
      </p:sp>
      <p:sp>
        <p:nvSpPr>
          <p:cNvPr id="1336" name="Google Shape;1336;p108"/>
          <p:cNvSpPr/>
          <p:nvPr/>
        </p:nvSpPr>
        <p:spPr>
          <a:xfrm>
            <a:off x="720009" y="1175813"/>
            <a:ext cx="414040" cy="442276"/>
          </a:xfrm>
          <a:custGeom>
            <a:rect b="b" l="l" r="r" t="t"/>
            <a:pathLst>
              <a:path extrusionOk="0" h="19326" w="17058">
                <a:moveTo>
                  <a:pt x="15013" y="2021"/>
                </a:moveTo>
                <a:lnTo>
                  <a:pt x="11577" y="5741"/>
                </a:lnTo>
                <a:cubicBezTo>
                  <a:pt x="11378" y="5958"/>
                  <a:pt x="11378" y="6290"/>
                  <a:pt x="11577" y="6507"/>
                </a:cubicBezTo>
                <a:lnTo>
                  <a:pt x="15013" y="10230"/>
                </a:lnTo>
                <a:lnTo>
                  <a:pt x="3195" y="10230"/>
                </a:lnTo>
                <a:lnTo>
                  <a:pt x="3195" y="2021"/>
                </a:lnTo>
                <a:close/>
                <a:moveTo>
                  <a:pt x="1716" y="1133"/>
                </a:moveTo>
                <a:cubicBezTo>
                  <a:pt x="1906" y="1136"/>
                  <a:pt x="2060" y="1290"/>
                  <a:pt x="2063" y="1480"/>
                </a:cubicBezTo>
                <a:lnTo>
                  <a:pt x="2063" y="17846"/>
                </a:lnTo>
                <a:cubicBezTo>
                  <a:pt x="2060" y="18036"/>
                  <a:pt x="1906" y="18190"/>
                  <a:pt x="1716" y="18193"/>
                </a:cubicBezTo>
                <a:lnTo>
                  <a:pt x="1483" y="18193"/>
                </a:lnTo>
                <a:cubicBezTo>
                  <a:pt x="1290" y="18190"/>
                  <a:pt x="1136" y="18036"/>
                  <a:pt x="1133" y="17846"/>
                </a:cubicBezTo>
                <a:lnTo>
                  <a:pt x="1133" y="1480"/>
                </a:lnTo>
                <a:cubicBezTo>
                  <a:pt x="1136" y="1290"/>
                  <a:pt x="1290" y="1136"/>
                  <a:pt x="1483" y="1133"/>
                </a:cubicBezTo>
                <a:close/>
                <a:moveTo>
                  <a:pt x="1483" y="1"/>
                </a:moveTo>
                <a:cubicBezTo>
                  <a:pt x="665" y="1"/>
                  <a:pt x="4" y="665"/>
                  <a:pt x="1" y="1480"/>
                </a:cubicBezTo>
                <a:lnTo>
                  <a:pt x="1" y="17846"/>
                </a:lnTo>
                <a:cubicBezTo>
                  <a:pt x="4" y="18661"/>
                  <a:pt x="665" y="19325"/>
                  <a:pt x="1483" y="19325"/>
                </a:cubicBezTo>
                <a:lnTo>
                  <a:pt x="1716" y="19325"/>
                </a:lnTo>
                <a:cubicBezTo>
                  <a:pt x="2531" y="19325"/>
                  <a:pt x="3195" y="18661"/>
                  <a:pt x="3195" y="17846"/>
                </a:cubicBezTo>
                <a:lnTo>
                  <a:pt x="3195" y="11363"/>
                </a:lnTo>
                <a:lnTo>
                  <a:pt x="16306" y="11363"/>
                </a:lnTo>
                <a:cubicBezTo>
                  <a:pt x="16801" y="11360"/>
                  <a:pt x="17058" y="10774"/>
                  <a:pt x="16722" y="10412"/>
                </a:cubicBezTo>
                <a:lnTo>
                  <a:pt x="12764" y="6124"/>
                </a:lnTo>
                <a:lnTo>
                  <a:pt x="16722" y="1836"/>
                </a:lnTo>
                <a:cubicBezTo>
                  <a:pt x="16873" y="1673"/>
                  <a:pt x="16916" y="1432"/>
                  <a:pt x="16825" y="1226"/>
                </a:cubicBezTo>
                <a:cubicBezTo>
                  <a:pt x="16734" y="1021"/>
                  <a:pt x="16532" y="885"/>
                  <a:pt x="16306" y="885"/>
                </a:cubicBezTo>
                <a:lnTo>
                  <a:pt x="3071" y="885"/>
                </a:lnTo>
                <a:cubicBezTo>
                  <a:pt x="2833" y="348"/>
                  <a:pt x="2302" y="1"/>
                  <a:pt x="171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5D74"/>
              </a:solidFill>
            </a:endParaRPr>
          </a:p>
        </p:txBody>
      </p:sp>
      <p:sp>
        <p:nvSpPr>
          <p:cNvPr id="1337" name="Google Shape;1337;p108"/>
          <p:cNvSpPr/>
          <p:nvPr/>
        </p:nvSpPr>
        <p:spPr>
          <a:xfrm>
            <a:off x="563375" y="1425412"/>
            <a:ext cx="336600" cy="324000"/>
          </a:xfrm>
          <a:prstGeom prst="ellipse">
            <a:avLst/>
          </a:prstGeom>
          <a:solidFill>
            <a:srgbClr val="718AC6">
              <a:alpha val="383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38" name="Google Shape;1338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7838" y="1776188"/>
            <a:ext cx="3429000" cy="828675"/>
          </a:xfrm>
          <a:prstGeom prst="rect">
            <a:avLst/>
          </a:prstGeom>
          <a:noFill/>
          <a:ln>
            <a:noFill/>
          </a:ln>
        </p:spPr>
      </p:pic>
      <p:sp>
        <p:nvSpPr>
          <p:cNvPr id="1339" name="Google Shape;1339;p108"/>
          <p:cNvSpPr txBox="1"/>
          <p:nvPr/>
        </p:nvSpPr>
        <p:spPr>
          <a:xfrm>
            <a:off x="763950" y="1776200"/>
            <a:ext cx="41439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●"/>
            </a:pPr>
            <a:r>
              <a:rPr lang="en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For each style layer extracted, we can calculate style matrix by the means and correlations across the different feature map channels</a:t>
            </a:r>
            <a:endParaRPr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1340" name="Google Shape;1340;p108"/>
          <p:cNvSpPr/>
          <p:nvPr/>
        </p:nvSpPr>
        <p:spPr>
          <a:xfrm>
            <a:off x="496875" y="3116162"/>
            <a:ext cx="336600" cy="324000"/>
          </a:xfrm>
          <a:prstGeom prst="ellipse">
            <a:avLst/>
          </a:prstGeom>
          <a:solidFill>
            <a:srgbClr val="718AC6">
              <a:alpha val="383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1" name="Google Shape;1341;p108"/>
          <p:cNvSpPr/>
          <p:nvPr/>
        </p:nvSpPr>
        <p:spPr>
          <a:xfrm>
            <a:off x="649659" y="2849688"/>
            <a:ext cx="414040" cy="442276"/>
          </a:xfrm>
          <a:custGeom>
            <a:rect b="b" l="l" r="r" t="t"/>
            <a:pathLst>
              <a:path extrusionOk="0" h="19326" w="17058">
                <a:moveTo>
                  <a:pt x="15013" y="2021"/>
                </a:moveTo>
                <a:lnTo>
                  <a:pt x="11577" y="5741"/>
                </a:lnTo>
                <a:cubicBezTo>
                  <a:pt x="11378" y="5958"/>
                  <a:pt x="11378" y="6290"/>
                  <a:pt x="11577" y="6507"/>
                </a:cubicBezTo>
                <a:lnTo>
                  <a:pt x="15013" y="10230"/>
                </a:lnTo>
                <a:lnTo>
                  <a:pt x="3195" y="10230"/>
                </a:lnTo>
                <a:lnTo>
                  <a:pt x="3195" y="2021"/>
                </a:lnTo>
                <a:close/>
                <a:moveTo>
                  <a:pt x="1716" y="1133"/>
                </a:moveTo>
                <a:cubicBezTo>
                  <a:pt x="1906" y="1136"/>
                  <a:pt x="2060" y="1290"/>
                  <a:pt x="2063" y="1480"/>
                </a:cubicBezTo>
                <a:lnTo>
                  <a:pt x="2063" y="17846"/>
                </a:lnTo>
                <a:cubicBezTo>
                  <a:pt x="2060" y="18036"/>
                  <a:pt x="1906" y="18190"/>
                  <a:pt x="1716" y="18193"/>
                </a:cubicBezTo>
                <a:lnTo>
                  <a:pt x="1483" y="18193"/>
                </a:lnTo>
                <a:cubicBezTo>
                  <a:pt x="1290" y="18190"/>
                  <a:pt x="1136" y="18036"/>
                  <a:pt x="1133" y="17846"/>
                </a:cubicBezTo>
                <a:lnTo>
                  <a:pt x="1133" y="1480"/>
                </a:lnTo>
                <a:cubicBezTo>
                  <a:pt x="1136" y="1290"/>
                  <a:pt x="1290" y="1136"/>
                  <a:pt x="1483" y="1133"/>
                </a:cubicBezTo>
                <a:close/>
                <a:moveTo>
                  <a:pt x="1483" y="1"/>
                </a:moveTo>
                <a:cubicBezTo>
                  <a:pt x="665" y="1"/>
                  <a:pt x="4" y="665"/>
                  <a:pt x="1" y="1480"/>
                </a:cubicBezTo>
                <a:lnTo>
                  <a:pt x="1" y="17846"/>
                </a:lnTo>
                <a:cubicBezTo>
                  <a:pt x="4" y="18661"/>
                  <a:pt x="665" y="19325"/>
                  <a:pt x="1483" y="19325"/>
                </a:cubicBezTo>
                <a:lnTo>
                  <a:pt x="1716" y="19325"/>
                </a:lnTo>
                <a:cubicBezTo>
                  <a:pt x="2531" y="19325"/>
                  <a:pt x="3195" y="18661"/>
                  <a:pt x="3195" y="17846"/>
                </a:cubicBezTo>
                <a:lnTo>
                  <a:pt x="3195" y="11363"/>
                </a:lnTo>
                <a:lnTo>
                  <a:pt x="16306" y="11363"/>
                </a:lnTo>
                <a:cubicBezTo>
                  <a:pt x="16801" y="11360"/>
                  <a:pt x="17058" y="10774"/>
                  <a:pt x="16722" y="10412"/>
                </a:cubicBezTo>
                <a:lnTo>
                  <a:pt x="12764" y="6124"/>
                </a:lnTo>
                <a:lnTo>
                  <a:pt x="16722" y="1836"/>
                </a:lnTo>
                <a:cubicBezTo>
                  <a:pt x="16873" y="1673"/>
                  <a:pt x="16916" y="1432"/>
                  <a:pt x="16825" y="1226"/>
                </a:cubicBezTo>
                <a:cubicBezTo>
                  <a:pt x="16734" y="1021"/>
                  <a:pt x="16532" y="885"/>
                  <a:pt x="16306" y="885"/>
                </a:cubicBezTo>
                <a:lnTo>
                  <a:pt x="3071" y="885"/>
                </a:lnTo>
                <a:cubicBezTo>
                  <a:pt x="2833" y="348"/>
                  <a:pt x="2302" y="1"/>
                  <a:pt x="171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5D74"/>
              </a:solidFill>
            </a:endParaRPr>
          </a:p>
        </p:txBody>
      </p:sp>
      <p:sp>
        <p:nvSpPr>
          <p:cNvPr id="1342" name="Google Shape;1342;p108"/>
          <p:cNvSpPr txBox="1"/>
          <p:nvPr>
            <p:ph idx="4294967295" type="title"/>
          </p:nvPr>
        </p:nvSpPr>
        <p:spPr>
          <a:xfrm>
            <a:off x="1251074" y="2938300"/>
            <a:ext cx="6196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Loss Function=Style loss + content loss</a:t>
            </a:r>
            <a:endParaRPr sz="3000">
              <a:solidFill>
                <a:schemeClr val="accent1"/>
              </a:solidFill>
            </a:endParaRPr>
          </a:p>
        </p:txBody>
      </p:sp>
      <p:pic>
        <p:nvPicPr>
          <p:cNvPr id="1343" name="Google Shape;1343;p1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6875" y="3662913"/>
            <a:ext cx="3971925" cy="73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4" name="Google Shape;1344;p10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02534" y="3655075"/>
            <a:ext cx="4039629" cy="74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8" name="Shape 1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9" name="Google Shape;1349;p109"/>
          <p:cNvSpPr/>
          <p:nvPr/>
        </p:nvSpPr>
        <p:spPr>
          <a:xfrm>
            <a:off x="406350" y="1017725"/>
            <a:ext cx="8331300" cy="3837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350" name="Google Shape;1350;p10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Pretrained model: vgg-19</a:t>
            </a:r>
            <a:endParaRPr/>
          </a:p>
        </p:txBody>
      </p:sp>
      <p:sp>
        <p:nvSpPr>
          <p:cNvPr id="1351" name="Google Shape;1351;p109"/>
          <p:cNvSpPr/>
          <p:nvPr/>
        </p:nvSpPr>
        <p:spPr>
          <a:xfrm>
            <a:off x="590800" y="1425137"/>
            <a:ext cx="336600" cy="324000"/>
          </a:xfrm>
          <a:prstGeom prst="ellipse">
            <a:avLst/>
          </a:prstGeom>
          <a:solidFill>
            <a:srgbClr val="718AC6">
              <a:alpha val="383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2" name="Google Shape;1352;p109"/>
          <p:cNvSpPr/>
          <p:nvPr/>
        </p:nvSpPr>
        <p:spPr>
          <a:xfrm>
            <a:off x="743496" y="1174450"/>
            <a:ext cx="414040" cy="442276"/>
          </a:xfrm>
          <a:custGeom>
            <a:rect b="b" l="l" r="r" t="t"/>
            <a:pathLst>
              <a:path extrusionOk="0" h="19326" w="17058">
                <a:moveTo>
                  <a:pt x="15013" y="2021"/>
                </a:moveTo>
                <a:lnTo>
                  <a:pt x="11577" y="5741"/>
                </a:lnTo>
                <a:cubicBezTo>
                  <a:pt x="11378" y="5958"/>
                  <a:pt x="11378" y="6290"/>
                  <a:pt x="11577" y="6507"/>
                </a:cubicBezTo>
                <a:lnTo>
                  <a:pt x="15013" y="10230"/>
                </a:lnTo>
                <a:lnTo>
                  <a:pt x="3195" y="10230"/>
                </a:lnTo>
                <a:lnTo>
                  <a:pt x="3195" y="2021"/>
                </a:lnTo>
                <a:close/>
                <a:moveTo>
                  <a:pt x="1716" y="1133"/>
                </a:moveTo>
                <a:cubicBezTo>
                  <a:pt x="1906" y="1136"/>
                  <a:pt x="2060" y="1290"/>
                  <a:pt x="2063" y="1480"/>
                </a:cubicBezTo>
                <a:lnTo>
                  <a:pt x="2063" y="17846"/>
                </a:lnTo>
                <a:cubicBezTo>
                  <a:pt x="2060" y="18036"/>
                  <a:pt x="1906" y="18190"/>
                  <a:pt x="1716" y="18193"/>
                </a:cubicBezTo>
                <a:lnTo>
                  <a:pt x="1483" y="18193"/>
                </a:lnTo>
                <a:cubicBezTo>
                  <a:pt x="1290" y="18190"/>
                  <a:pt x="1136" y="18036"/>
                  <a:pt x="1133" y="17846"/>
                </a:cubicBezTo>
                <a:lnTo>
                  <a:pt x="1133" y="1480"/>
                </a:lnTo>
                <a:cubicBezTo>
                  <a:pt x="1136" y="1290"/>
                  <a:pt x="1290" y="1136"/>
                  <a:pt x="1483" y="1133"/>
                </a:cubicBezTo>
                <a:close/>
                <a:moveTo>
                  <a:pt x="1483" y="1"/>
                </a:moveTo>
                <a:cubicBezTo>
                  <a:pt x="665" y="1"/>
                  <a:pt x="4" y="665"/>
                  <a:pt x="1" y="1480"/>
                </a:cubicBezTo>
                <a:lnTo>
                  <a:pt x="1" y="17846"/>
                </a:lnTo>
                <a:cubicBezTo>
                  <a:pt x="4" y="18661"/>
                  <a:pt x="665" y="19325"/>
                  <a:pt x="1483" y="19325"/>
                </a:cubicBezTo>
                <a:lnTo>
                  <a:pt x="1716" y="19325"/>
                </a:lnTo>
                <a:cubicBezTo>
                  <a:pt x="2531" y="19325"/>
                  <a:pt x="3195" y="18661"/>
                  <a:pt x="3195" y="17846"/>
                </a:cubicBezTo>
                <a:lnTo>
                  <a:pt x="3195" y="11363"/>
                </a:lnTo>
                <a:lnTo>
                  <a:pt x="16306" y="11363"/>
                </a:lnTo>
                <a:cubicBezTo>
                  <a:pt x="16801" y="11360"/>
                  <a:pt x="17058" y="10774"/>
                  <a:pt x="16722" y="10412"/>
                </a:cubicBezTo>
                <a:lnTo>
                  <a:pt x="12764" y="6124"/>
                </a:lnTo>
                <a:lnTo>
                  <a:pt x="16722" y="1836"/>
                </a:lnTo>
                <a:cubicBezTo>
                  <a:pt x="16873" y="1673"/>
                  <a:pt x="16916" y="1432"/>
                  <a:pt x="16825" y="1226"/>
                </a:cubicBezTo>
                <a:cubicBezTo>
                  <a:pt x="16734" y="1021"/>
                  <a:pt x="16532" y="885"/>
                  <a:pt x="16306" y="885"/>
                </a:cubicBezTo>
                <a:lnTo>
                  <a:pt x="3071" y="885"/>
                </a:lnTo>
                <a:cubicBezTo>
                  <a:pt x="2833" y="348"/>
                  <a:pt x="2302" y="1"/>
                  <a:pt x="171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5D74"/>
              </a:solidFill>
            </a:endParaRPr>
          </a:p>
        </p:txBody>
      </p:sp>
      <p:sp>
        <p:nvSpPr>
          <p:cNvPr id="1353" name="Google Shape;1353;p109"/>
          <p:cNvSpPr txBox="1"/>
          <p:nvPr>
            <p:ph idx="4294967295" type="title"/>
          </p:nvPr>
        </p:nvSpPr>
        <p:spPr>
          <a:xfrm>
            <a:off x="1227577" y="1221413"/>
            <a:ext cx="38478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Training? Generation!</a:t>
            </a:r>
            <a:endParaRPr sz="3000">
              <a:solidFill>
                <a:schemeClr val="accent1"/>
              </a:solidFill>
            </a:endParaRPr>
          </a:p>
        </p:txBody>
      </p:sp>
      <p:sp>
        <p:nvSpPr>
          <p:cNvPr id="1354" name="Google Shape;1354;p109"/>
          <p:cNvSpPr txBox="1"/>
          <p:nvPr/>
        </p:nvSpPr>
        <p:spPr>
          <a:xfrm>
            <a:off x="532075" y="1823025"/>
            <a:ext cx="78918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●"/>
            </a:pPr>
            <a:r>
              <a:rPr lang="en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Loss function : L(target content, target style, generated image)</a:t>
            </a:r>
            <a:endParaRPr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●"/>
            </a:pPr>
            <a:r>
              <a:rPr lang="en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We have a loss function, so we can do gradient descent, but on which parameters?</a:t>
            </a:r>
            <a:endParaRPr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●"/>
            </a:pPr>
            <a:r>
              <a:rPr lang="en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The trainable parameters are exactly the generated image</a:t>
            </a:r>
            <a:endParaRPr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●"/>
            </a:pPr>
            <a:r>
              <a:rPr lang="en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The gradient descent “training” process is actually the “generation” process</a:t>
            </a:r>
            <a:endParaRPr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pic>
        <p:nvPicPr>
          <p:cNvPr id="1355" name="Google Shape;1355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7175" y="3147700"/>
            <a:ext cx="5297350" cy="78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9" name="Shape 1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0" name="Google Shape;1360;p110"/>
          <p:cNvSpPr/>
          <p:nvPr/>
        </p:nvSpPr>
        <p:spPr>
          <a:xfrm>
            <a:off x="4660050" y="1313000"/>
            <a:ext cx="3847800" cy="3118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361" name="Google Shape;1361;p110"/>
          <p:cNvSpPr/>
          <p:nvPr/>
        </p:nvSpPr>
        <p:spPr>
          <a:xfrm>
            <a:off x="720000" y="1313000"/>
            <a:ext cx="3722100" cy="3118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362" name="Google Shape;1362;p11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Pretrained model: vgg-19</a:t>
            </a:r>
            <a:endParaRPr/>
          </a:p>
        </p:txBody>
      </p:sp>
      <p:sp>
        <p:nvSpPr>
          <p:cNvPr id="1363" name="Google Shape;1363;p110"/>
          <p:cNvSpPr/>
          <p:nvPr/>
        </p:nvSpPr>
        <p:spPr>
          <a:xfrm>
            <a:off x="992500" y="1891862"/>
            <a:ext cx="336600" cy="324000"/>
          </a:xfrm>
          <a:prstGeom prst="ellipse">
            <a:avLst/>
          </a:prstGeom>
          <a:solidFill>
            <a:srgbClr val="718AC6">
              <a:alpha val="383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4" name="Google Shape;1364;p110"/>
          <p:cNvSpPr/>
          <p:nvPr/>
        </p:nvSpPr>
        <p:spPr>
          <a:xfrm>
            <a:off x="1145196" y="1641175"/>
            <a:ext cx="414040" cy="442276"/>
          </a:xfrm>
          <a:custGeom>
            <a:rect b="b" l="l" r="r" t="t"/>
            <a:pathLst>
              <a:path extrusionOk="0" h="19326" w="17058">
                <a:moveTo>
                  <a:pt x="15013" y="2021"/>
                </a:moveTo>
                <a:lnTo>
                  <a:pt x="11577" y="5741"/>
                </a:lnTo>
                <a:cubicBezTo>
                  <a:pt x="11378" y="5958"/>
                  <a:pt x="11378" y="6290"/>
                  <a:pt x="11577" y="6507"/>
                </a:cubicBezTo>
                <a:lnTo>
                  <a:pt x="15013" y="10230"/>
                </a:lnTo>
                <a:lnTo>
                  <a:pt x="3195" y="10230"/>
                </a:lnTo>
                <a:lnTo>
                  <a:pt x="3195" y="2021"/>
                </a:lnTo>
                <a:close/>
                <a:moveTo>
                  <a:pt x="1716" y="1133"/>
                </a:moveTo>
                <a:cubicBezTo>
                  <a:pt x="1906" y="1136"/>
                  <a:pt x="2060" y="1290"/>
                  <a:pt x="2063" y="1480"/>
                </a:cubicBezTo>
                <a:lnTo>
                  <a:pt x="2063" y="17846"/>
                </a:lnTo>
                <a:cubicBezTo>
                  <a:pt x="2060" y="18036"/>
                  <a:pt x="1906" y="18190"/>
                  <a:pt x="1716" y="18193"/>
                </a:cubicBezTo>
                <a:lnTo>
                  <a:pt x="1483" y="18193"/>
                </a:lnTo>
                <a:cubicBezTo>
                  <a:pt x="1290" y="18190"/>
                  <a:pt x="1136" y="18036"/>
                  <a:pt x="1133" y="17846"/>
                </a:cubicBezTo>
                <a:lnTo>
                  <a:pt x="1133" y="1480"/>
                </a:lnTo>
                <a:cubicBezTo>
                  <a:pt x="1136" y="1290"/>
                  <a:pt x="1290" y="1136"/>
                  <a:pt x="1483" y="1133"/>
                </a:cubicBezTo>
                <a:close/>
                <a:moveTo>
                  <a:pt x="1483" y="1"/>
                </a:moveTo>
                <a:cubicBezTo>
                  <a:pt x="665" y="1"/>
                  <a:pt x="4" y="665"/>
                  <a:pt x="1" y="1480"/>
                </a:cubicBezTo>
                <a:lnTo>
                  <a:pt x="1" y="17846"/>
                </a:lnTo>
                <a:cubicBezTo>
                  <a:pt x="4" y="18661"/>
                  <a:pt x="665" y="19325"/>
                  <a:pt x="1483" y="19325"/>
                </a:cubicBezTo>
                <a:lnTo>
                  <a:pt x="1716" y="19325"/>
                </a:lnTo>
                <a:cubicBezTo>
                  <a:pt x="2531" y="19325"/>
                  <a:pt x="3195" y="18661"/>
                  <a:pt x="3195" y="17846"/>
                </a:cubicBezTo>
                <a:lnTo>
                  <a:pt x="3195" y="11363"/>
                </a:lnTo>
                <a:lnTo>
                  <a:pt x="16306" y="11363"/>
                </a:lnTo>
                <a:cubicBezTo>
                  <a:pt x="16801" y="11360"/>
                  <a:pt x="17058" y="10774"/>
                  <a:pt x="16722" y="10412"/>
                </a:cubicBezTo>
                <a:lnTo>
                  <a:pt x="12764" y="6124"/>
                </a:lnTo>
                <a:lnTo>
                  <a:pt x="16722" y="1836"/>
                </a:lnTo>
                <a:cubicBezTo>
                  <a:pt x="16873" y="1673"/>
                  <a:pt x="16916" y="1432"/>
                  <a:pt x="16825" y="1226"/>
                </a:cubicBezTo>
                <a:cubicBezTo>
                  <a:pt x="16734" y="1021"/>
                  <a:pt x="16532" y="885"/>
                  <a:pt x="16306" y="885"/>
                </a:cubicBezTo>
                <a:lnTo>
                  <a:pt x="3071" y="885"/>
                </a:lnTo>
                <a:cubicBezTo>
                  <a:pt x="2833" y="348"/>
                  <a:pt x="2302" y="1"/>
                  <a:pt x="171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5D74"/>
              </a:solidFill>
            </a:endParaRPr>
          </a:p>
        </p:txBody>
      </p:sp>
      <p:sp>
        <p:nvSpPr>
          <p:cNvPr id="1365" name="Google Shape;1365;p110"/>
          <p:cNvSpPr txBox="1"/>
          <p:nvPr>
            <p:ph idx="4294967295" type="title"/>
          </p:nvPr>
        </p:nvSpPr>
        <p:spPr>
          <a:xfrm>
            <a:off x="5488109" y="1654300"/>
            <a:ext cx="30516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CON</a:t>
            </a:r>
            <a:r>
              <a:rPr lang="en" sz="3000"/>
              <a:t>S</a:t>
            </a:r>
            <a:endParaRPr sz="3000">
              <a:solidFill>
                <a:schemeClr val="accent1"/>
              </a:solidFill>
            </a:endParaRPr>
          </a:p>
        </p:txBody>
      </p:sp>
      <p:sp>
        <p:nvSpPr>
          <p:cNvPr id="1366" name="Google Shape;1366;p110"/>
          <p:cNvSpPr txBox="1"/>
          <p:nvPr/>
        </p:nvSpPr>
        <p:spPr>
          <a:xfrm>
            <a:off x="5161450" y="2331050"/>
            <a:ext cx="3051600" cy="18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aleway Medium"/>
              <a:buChar char="●"/>
            </a:pPr>
            <a:r>
              <a:rPr lang="en" sz="15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No model saved</a:t>
            </a:r>
            <a:endParaRPr sz="1500"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aleway Medium"/>
              <a:buChar char="●"/>
            </a:pPr>
            <a:r>
              <a:rPr lang="en" sz="15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Need to generate for every new input style/content images</a:t>
            </a:r>
            <a:endParaRPr sz="1500"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aleway Medium"/>
              <a:buChar char="●"/>
            </a:pPr>
            <a:r>
              <a:rPr lang="en" sz="15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Hard to compare the loss </a:t>
            </a:r>
            <a:r>
              <a:rPr lang="en" sz="15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across</a:t>
            </a:r>
            <a:r>
              <a:rPr lang="en" sz="15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 different generation tasks</a:t>
            </a:r>
            <a:endParaRPr sz="1500"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1367" name="Google Shape;1367;p110"/>
          <p:cNvSpPr txBox="1"/>
          <p:nvPr>
            <p:ph idx="4294967295" type="title"/>
          </p:nvPr>
        </p:nvSpPr>
        <p:spPr>
          <a:xfrm>
            <a:off x="1655627" y="1654288"/>
            <a:ext cx="38478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PROS</a:t>
            </a:r>
            <a:endParaRPr sz="3000">
              <a:solidFill>
                <a:schemeClr val="accent1"/>
              </a:solidFill>
            </a:endParaRPr>
          </a:p>
        </p:txBody>
      </p:sp>
      <p:sp>
        <p:nvSpPr>
          <p:cNvPr id="1368" name="Google Shape;1368;p110"/>
          <p:cNvSpPr/>
          <p:nvPr/>
        </p:nvSpPr>
        <p:spPr>
          <a:xfrm>
            <a:off x="4894450" y="1893148"/>
            <a:ext cx="267000" cy="324000"/>
          </a:xfrm>
          <a:prstGeom prst="ellipse">
            <a:avLst/>
          </a:prstGeom>
          <a:solidFill>
            <a:srgbClr val="718AC6">
              <a:alpha val="383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9" name="Google Shape;1369;p110"/>
          <p:cNvSpPr/>
          <p:nvPr/>
        </p:nvSpPr>
        <p:spPr>
          <a:xfrm>
            <a:off x="5015553" y="1641175"/>
            <a:ext cx="328367" cy="442276"/>
          </a:xfrm>
          <a:custGeom>
            <a:rect b="b" l="l" r="r" t="t"/>
            <a:pathLst>
              <a:path extrusionOk="0" h="19326" w="17058">
                <a:moveTo>
                  <a:pt x="15013" y="2021"/>
                </a:moveTo>
                <a:lnTo>
                  <a:pt x="11577" y="5741"/>
                </a:lnTo>
                <a:cubicBezTo>
                  <a:pt x="11378" y="5958"/>
                  <a:pt x="11378" y="6290"/>
                  <a:pt x="11577" y="6507"/>
                </a:cubicBezTo>
                <a:lnTo>
                  <a:pt x="15013" y="10230"/>
                </a:lnTo>
                <a:lnTo>
                  <a:pt x="3195" y="10230"/>
                </a:lnTo>
                <a:lnTo>
                  <a:pt x="3195" y="2021"/>
                </a:lnTo>
                <a:close/>
                <a:moveTo>
                  <a:pt x="1716" y="1133"/>
                </a:moveTo>
                <a:cubicBezTo>
                  <a:pt x="1906" y="1136"/>
                  <a:pt x="2060" y="1290"/>
                  <a:pt x="2063" y="1480"/>
                </a:cubicBezTo>
                <a:lnTo>
                  <a:pt x="2063" y="17846"/>
                </a:lnTo>
                <a:cubicBezTo>
                  <a:pt x="2060" y="18036"/>
                  <a:pt x="1906" y="18190"/>
                  <a:pt x="1716" y="18193"/>
                </a:cubicBezTo>
                <a:lnTo>
                  <a:pt x="1483" y="18193"/>
                </a:lnTo>
                <a:cubicBezTo>
                  <a:pt x="1290" y="18190"/>
                  <a:pt x="1136" y="18036"/>
                  <a:pt x="1133" y="17846"/>
                </a:cubicBezTo>
                <a:lnTo>
                  <a:pt x="1133" y="1480"/>
                </a:lnTo>
                <a:cubicBezTo>
                  <a:pt x="1136" y="1290"/>
                  <a:pt x="1290" y="1136"/>
                  <a:pt x="1483" y="1133"/>
                </a:cubicBezTo>
                <a:close/>
                <a:moveTo>
                  <a:pt x="1483" y="1"/>
                </a:moveTo>
                <a:cubicBezTo>
                  <a:pt x="665" y="1"/>
                  <a:pt x="4" y="665"/>
                  <a:pt x="1" y="1480"/>
                </a:cubicBezTo>
                <a:lnTo>
                  <a:pt x="1" y="17846"/>
                </a:lnTo>
                <a:cubicBezTo>
                  <a:pt x="4" y="18661"/>
                  <a:pt x="665" y="19325"/>
                  <a:pt x="1483" y="19325"/>
                </a:cubicBezTo>
                <a:lnTo>
                  <a:pt x="1716" y="19325"/>
                </a:lnTo>
                <a:cubicBezTo>
                  <a:pt x="2531" y="19325"/>
                  <a:pt x="3195" y="18661"/>
                  <a:pt x="3195" y="17846"/>
                </a:cubicBezTo>
                <a:lnTo>
                  <a:pt x="3195" y="11363"/>
                </a:lnTo>
                <a:lnTo>
                  <a:pt x="16306" y="11363"/>
                </a:lnTo>
                <a:cubicBezTo>
                  <a:pt x="16801" y="11360"/>
                  <a:pt x="17058" y="10774"/>
                  <a:pt x="16722" y="10412"/>
                </a:cubicBezTo>
                <a:lnTo>
                  <a:pt x="12764" y="6124"/>
                </a:lnTo>
                <a:lnTo>
                  <a:pt x="16722" y="1836"/>
                </a:lnTo>
                <a:cubicBezTo>
                  <a:pt x="16873" y="1673"/>
                  <a:pt x="16916" y="1432"/>
                  <a:pt x="16825" y="1226"/>
                </a:cubicBezTo>
                <a:cubicBezTo>
                  <a:pt x="16734" y="1021"/>
                  <a:pt x="16532" y="885"/>
                  <a:pt x="16306" y="885"/>
                </a:cubicBezTo>
                <a:lnTo>
                  <a:pt x="3071" y="885"/>
                </a:lnTo>
                <a:cubicBezTo>
                  <a:pt x="2833" y="348"/>
                  <a:pt x="2302" y="1"/>
                  <a:pt x="171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5D74"/>
              </a:solidFill>
            </a:endParaRPr>
          </a:p>
        </p:txBody>
      </p:sp>
      <p:sp>
        <p:nvSpPr>
          <p:cNvPr id="1370" name="Google Shape;1370;p110"/>
          <p:cNvSpPr txBox="1"/>
          <p:nvPr/>
        </p:nvSpPr>
        <p:spPr>
          <a:xfrm>
            <a:off x="1275450" y="2331050"/>
            <a:ext cx="29373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aleway Medium"/>
              <a:buChar char="●"/>
            </a:pPr>
            <a:r>
              <a:rPr lang="en" sz="15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Easy to implement</a:t>
            </a:r>
            <a:endParaRPr sz="1500"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aleway Medium"/>
              <a:buChar char="●"/>
            </a:pPr>
            <a:r>
              <a:rPr lang="en" sz="15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Computation efficiency</a:t>
            </a:r>
            <a:endParaRPr sz="1500"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aleway Medium"/>
              <a:buChar char="●"/>
            </a:pPr>
            <a:r>
              <a:rPr lang="en" sz="15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Only need one graph as style graph instead of large training dataset</a:t>
            </a:r>
            <a:endParaRPr sz="1500"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374" name="Shape 1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5" name="Google Shape;1375;p111"/>
          <p:cNvSpPr txBox="1"/>
          <p:nvPr>
            <p:ph type="title"/>
          </p:nvPr>
        </p:nvSpPr>
        <p:spPr>
          <a:xfrm>
            <a:off x="720000" y="16317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/>
              <a:t>Pretrained model: vgg-19</a:t>
            </a:r>
            <a:endParaRPr/>
          </a:p>
        </p:txBody>
      </p:sp>
      <p:grpSp>
        <p:nvGrpSpPr>
          <p:cNvPr id="1376" name="Google Shape;1376;p111"/>
          <p:cNvGrpSpPr/>
          <p:nvPr/>
        </p:nvGrpSpPr>
        <p:grpSpPr>
          <a:xfrm>
            <a:off x="7150273" y="4101646"/>
            <a:ext cx="2159530" cy="548628"/>
            <a:chOff x="2641350" y="846250"/>
            <a:chExt cx="413600" cy="105075"/>
          </a:xfrm>
        </p:grpSpPr>
        <p:sp>
          <p:nvSpPr>
            <p:cNvPr id="1377" name="Google Shape;1377;p111"/>
            <p:cNvSpPr/>
            <p:nvPr/>
          </p:nvSpPr>
          <p:spPr>
            <a:xfrm>
              <a:off x="2991475" y="846250"/>
              <a:ext cx="63475" cy="105075"/>
            </a:xfrm>
            <a:custGeom>
              <a:rect b="b" l="l" r="r" t="t"/>
              <a:pathLst>
                <a:path extrusionOk="0" h="4203" w="2539">
                  <a:moveTo>
                    <a:pt x="2092" y="1"/>
                  </a:moveTo>
                  <a:lnTo>
                    <a:pt x="1" y="2111"/>
                  </a:lnTo>
                  <a:lnTo>
                    <a:pt x="2092" y="4202"/>
                  </a:lnTo>
                  <a:lnTo>
                    <a:pt x="2538" y="3756"/>
                  </a:lnTo>
                  <a:lnTo>
                    <a:pt x="874" y="2111"/>
                  </a:lnTo>
                  <a:lnTo>
                    <a:pt x="2538" y="447"/>
                  </a:lnTo>
                  <a:lnTo>
                    <a:pt x="20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111"/>
            <p:cNvSpPr/>
            <p:nvPr/>
          </p:nvSpPr>
          <p:spPr>
            <a:xfrm>
              <a:off x="28747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091" y="1"/>
                  </a:moveTo>
                  <a:lnTo>
                    <a:pt x="0" y="2111"/>
                  </a:lnTo>
                  <a:lnTo>
                    <a:pt x="2091" y="4202"/>
                  </a:lnTo>
                  <a:lnTo>
                    <a:pt x="2538" y="3756"/>
                  </a:lnTo>
                  <a:lnTo>
                    <a:pt x="894" y="2111"/>
                  </a:lnTo>
                  <a:lnTo>
                    <a:pt x="2538" y="447"/>
                  </a:lnTo>
                  <a:lnTo>
                    <a:pt x="20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111"/>
            <p:cNvSpPr/>
            <p:nvPr/>
          </p:nvSpPr>
          <p:spPr>
            <a:xfrm>
              <a:off x="27580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111" y="1"/>
                  </a:moveTo>
                  <a:lnTo>
                    <a:pt x="0" y="2111"/>
                  </a:lnTo>
                  <a:lnTo>
                    <a:pt x="2111" y="4202"/>
                  </a:lnTo>
                  <a:lnTo>
                    <a:pt x="2537" y="3756"/>
                  </a:lnTo>
                  <a:lnTo>
                    <a:pt x="893" y="2111"/>
                  </a:lnTo>
                  <a:lnTo>
                    <a:pt x="2537" y="447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0" name="Google Shape;1380;p111"/>
            <p:cNvSpPr/>
            <p:nvPr/>
          </p:nvSpPr>
          <p:spPr>
            <a:xfrm>
              <a:off x="2641350" y="846250"/>
              <a:ext cx="63975" cy="105075"/>
            </a:xfrm>
            <a:custGeom>
              <a:rect b="b" l="l" r="r" t="t"/>
              <a:pathLst>
                <a:path extrusionOk="0" h="4203" w="2559">
                  <a:moveTo>
                    <a:pt x="2112" y="1"/>
                  </a:moveTo>
                  <a:lnTo>
                    <a:pt x="1" y="2111"/>
                  </a:lnTo>
                  <a:lnTo>
                    <a:pt x="2112" y="4202"/>
                  </a:lnTo>
                  <a:lnTo>
                    <a:pt x="2558" y="3756"/>
                  </a:lnTo>
                  <a:lnTo>
                    <a:pt x="894" y="2111"/>
                  </a:lnTo>
                  <a:lnTo>
                    <a:pt x="2558" y="447"/>
                  </a:lnTo>
                  <a:lnTo>
                    <a:pt x="21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81" name="Google Shape;1381;p111"/>
          <p:cNvSpPr/>
          <p:nvPr/>
        </p:nvSpPr>
        <p:spPr>
          <a:xfrm>
            <a:off x="0" y="814975"/>
            <a:ext cx="9144000" cy="3980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pic>
        <p:nvPicPr>
          <p:cNvPr id="1382" name="Google Shape;1382;p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65950" y="2230396"/>
            <a:ext cx="871200" cy="10650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3" name="Google Shape;1383;p1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99035" y="965671"/>
            <a:ext cx="927965" cy="113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4" name="Google Shape;1384;p1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03700" y="2218800"/>
            <a:ext cx="927975" cy="1136509"/>
          </a:xfrm>
          <a:prstGeom prst="rect">
            <a:avLst/>
          </a:prstGeom>
          <a:noFill/>
          <a:ln>
            <a:noFill/>
          </a:ln>
        </p:spPr>
      </p:pic>
      <p:sp>
        <p:nvSpPr>
          <p:cNvPr id="1385" name="Google Shape;1385;p111"/>
          <p:cNvSpPr/>
          <p:nvPr/>
        </p:nvSpPr>
        <p:spPr>
          <a:xfrm>
            <a:off x="2220175" y="2331978"/>
            <a:ext cx="777300" cy="7479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386" name="Google Shape;1386;p111"/>
          <p:cNvSpPr/>
          <p:nvPr/>
        </p:nvSpPr>
        <p:spPr>
          <a:xfrm>
            <a:off x="4572000" y="2550313"/>
            <a:ext cx="871200" cy="510000"/>
          </a:xfrm>
          <a:prstGeom prst="mathEqual">
            <a:avLst>
              <a:gd fmla="val 23520" name="adj1"/>
              <a:gd fmla="val 1176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1387" name="Google Shape;1387;p111"/>
          <p:cNvSpPr/>
          <p:nvPr/>
        </p:nvSpPr>
        <p:spPr>
          <a:xfrm>
            <a:off x="4572000" y="1278913"/>
            <a:ext cx="871200" cy="510000"/>
          </a:xfrm>
          <a:prstGeom prst="mathEqual">
            <a:avLst>
              <a:gd fmla="val 23520" name="adj1"/>
              <a:gd fmla="val 1176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1388" name="Google Shape;1388;p111"/>
          <p:cNvSpPr/>
          <p:nvPr/>
        </p:nvSpPr>
        <p:spPr>
          <a:xfrm>
            <a:off x="2220175" y="1159978"/>
            <a:ext cx="777300" cy="7479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389" name="Google Shape;1389;p111"/>
          <p:cNvPicPr preferRelativeResize="0"/>
          <p:nvPr/>
        </p:nvPicPr>
        <p:blipFill rotWithShape="1">
          <a:blip r:embed="rId5">
            <a:alphaModFix/>
          </a:blip>
          <a:srcRect b="0" l="12311" r="13300" t="10329"/>
          <a:stretch/>
        </p:blipFill>
        <p:spPr>
          <a:xfrm>
            <a:off x="3349138" y="2226412"/>
            <a:ext cx="871201" cy="11172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0" name="Google Shape;1390;p11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46175" y="3484226"/>
            <a:ext cx="871200" cy="1065047"/>
          </a:xfrm>
          <a:prstGeom prst="rect">
            <a:avLst/>
          </a:prstGeom>
          <a:noFill/>
          <a:ln>
            <a:noFill/>
          </a:ln>
        </p:spPr>
      </p:pic>
      <p:sp>
        <p:nvSpPr>
          <p:cNvPr id="1391" name="Google Shape;1391;p111"/>
          <p:cNvSpPr/>
          <p:nvPr/>
        </p:nvSpPr>
        <p:spPr>
          <a:xfrm>
            <a:off x="4542075" y="3761738"/>
            <a:ext cx="871200" cy="510000"/>
          </a:xfrm>
          <a:prstGeom prst="mathEqual">
            <a:avLst>
              <a:gd fmla="val 23520" name="adj1"/>
              <a:gd fmla="val 1176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pic>
        <p:nvPicPr>
          <p:cNvPr id="1392" name="Google Shape;1392;p11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246400" y="3456450"/>
            <a:ext cx="1028400" cy="102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3" name="Google Shape;1393;p1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03700" y="3484225"/>
            <a:ext cx="927975" cy="1136509"/>
          </a:xfrm>
          <a:prstGeom prst="rect">
            <a:avLst/>
          </a:prstGeom>
          <a:noFill/>
          <a:ln>
            <a:noFill/>
          </a:ln>
        </p:spPr>
      </p:pic>
      <p:sp>
        <p:nvSpPr>
          <p:cNvPr id="1394" name="Google Shape;1394;p111"/>
          <p:cNvSpPr/>
          <p:nvPr/>
        </p:nvSpPr>
        <p:spPr>
          <a:xfrm>
            <a:off x="2201822" y="3678528"/>
            <a:ext cx="777300" cy="7479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395" name="Google Shape;1395;p11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865950" y="950625"/>
            <a:ext cx="927975" cy="11344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6" name="Google Shape;1396;p11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320749" y="923111"/>
            <a:ext cx="927974" cy="1190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0" name="Shape 1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1" name="Google Shape;1401;p112"/>
          <p:cNvSpPr txBox="1"/>
          <p:nvPr>
            <p:ph type="title"/>
          </p:nvPr>
        </p:nvSpPr>
        <p:spPr>
          <a:xfrm>
            <a:off x="1789358" y="1397850"/>
            <a:ext cx="5565300" cy="201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300"/>
              <a:t>Application example:</a:t>
            </a:r>
            <a:endParaRPr sz="53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100"/>
              <a:t>By Streamlit</a:t>
            </a:r>
            <a:endParaRPr sz="5100"/>
          </a:p>
        </p:txBody>
      </p:sp>
      <p:grpSp>
        <p:nvGrpSpPr>
          <p:cNvPr id="1402" name="Google Shape;1402;p112"/>
          <p:cNvGrpSpPr/>
          <p:nvPr/>
        </p:nvGrpSpPr>
        <p:grpSpPr>
          <a:xfrm rot="-5400000">
            <a:off x="6884289" y="1494857"/>
            <a:ext cx="772605" cy="196301"/>
            <a:chOff x="2641350" y="846250"/>
            <a:chExt cx="413600" cy="105075"/>
          </a:xfrm>
        </p:grpSpPr>
        <p:sp>
          <p:nvSpPr>
            <p:cNvPr id="1403" name="Google Shape;1403;p112"/>
            <p:cNvSpPr/>
            <p:nvPr/>
          </p:nvSpPr>
          <p:spPr>
            <a:xfrm>
              <a:off x="2991475" y="846250"/>
              <a:ext cx="63475" cy="105075"/>
            </a:xfrm>
            <a:custGeom>
              <a:rect b="b" l="l" r="r" t="t"/>
              <a:pathLst>
                <a:path extrusionOk="0" h="4203" w="2539">
                  <a:moveTo>
                    <a:pt x="2092" y="1"/>
                  </a:moveTo>
                  <a:lnTo>
                    <a:pt x="1" y="2111"/>
                  </a:lnTo>
                  <a:lnTo>
                    <a:pt x="2092" y="4202"/>
                  </a:lnTo>
                  <a:lnTo>
                    <a:pt x="2538" y="3756"/>
                  </a:lnTo>
                  <a:lnTo>
                    <a:pt x="874" y="2111"/>
                  </a:lnTo>
                  <a:lnTo>
                    <a:pt x="2538" y="447"/>
                  </a:lnTo>
                  <a:lnTo>
                    <a:pt x="209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4" name="Google Shape;1404;p112"/>
            <p:cNvSpPr/>
            <p:nvPr/>
          </p:nvSpPr>
          <p:spPr>
            <a:xfrm>
              <a:off x="28747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091" y="1"/>
                  </a:moveTo>
                  <a:lnTo>
                    <a:pt x="0" y="2111"/>
                  </a:lnTo>
                  <a:lnTo>
                    <a:pt x="2091" y="4202"/>
                  </a:lnTo>
                  <a:lnTo>
                    <a:pt x="2538" y="3756"/>
                  </a:lnTo>
                  <a:lnTo>
                    <a:pt x="894" y="2111"/>
                  </a:lnTo>
                  <a:lnTo>
                    <a:pt x="2538" y="447"/>
                  </a:lnTo>
                  <a:lnTo>
                    <a:pt x="20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5" name="Google Shape;1405;p112"/>
            <p:cNvSpPr/>
            <p:nvPr/>
          </p:nvSpPr>
          <p:spPr>
            <a:xfrm>
              <a:off x="27580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111" y="1"/>
                  </a:moveTo>
                  <a:lnTo>
                    <a:pt x="0" y="2111"/>
                  </a:lnTo>
                  <a:lnTo>
                    <a:pt x="2111" y="4202"/>
                  </a:lnTo>
                  <a:lnTo>
                    <a:pt x="2537" y="3756"/>
                  </a:lnTo>
                  <a:lnTo>
                    <a:pt x="893" y="2111"/>
                  </a:lnTo>
                  <a:lnTo>
                    <a:pt x="2537" y="447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6" name="Google Shape;1406;p112"/>
            <p:cNvSpPr/>
            <p:nvPr/>
          </p:nvSpPr>
          <p:spPr>
            <a:xfrm>
              <a:off x="2641350" y="846250"/>
              <a:ext cx="63975" cy="105075"/>
            </a:xfrm>
            <a:custGeom>
              <a:rect b="b" l="l" r="r" t="t"/>
              <a:pathLst>
                <a:path extrusionOk="0" h="4203" w="2559">
                  <a:moveTo>
                    <a:pt x="2112" y="1"/>
                  </a:moveTo>
                  <a:lnTo>
                    <a:pt x="1" y="2111"/>
                  </a:lnTo>
                  <a:lnTo>
                    <a:pt x="2112" y="4202"/>
                  </a:lnTo>
                  <a:lnTo>
                    <a:pt x="2558" y="3756"/>
                  </a:lnTo>
                  <a:lnTo>
                    <a:pt x="894" y="2111"/>
                  </a:lnTo>
                  <a:lnTo>
                    <a:pt x="2558" y="447"/>
                  </a:lnTo>
                  <a:lnTo>
                    <a:pt x="21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07" name="Google Shape;1407;p112"/>
          <p:cNvGrpSpPr/>
          <p:nvPr/>
        </p:nvGrpSpPr>
        <p:grpSpPr>
          <a:xfrm>
            <a:off x="4643938" y="3868629"/>
            <a:ext cx="3397850" cy="187275"/>
            <a:chOff x="-3237675" y="-1132050"/>
            <a:chExt cx="3397850" cy="187275"/>
          </a:xfrm>
        </p:grpSpPr>
        <p:sp>
          <p:nvSpPr>
            <p:cNvPr id="1408" name="Google Shape;1408;p112"/>
            <p:cNvSpPr/>
            <p:nvPr/>
          </p:nvSpPr>
          <p:spPr>
            <a:xfrm>
              <a:off x="-378750" y="-1132050"/>
              <a:ext cx="130425" cy="187275"/>
            </a:xfrm>
            <a:custGeom>
              <a:rect b="b" l="l" r="r" t="t"/>
              <a:pathLst>
                <a:path extrusionOk="0" h="7491" w="5217">
                  <a:moveTo>
                    <a:pt x="4040" y="0"/>
                  </a:moveTo>
                  <a:lnTo>
                    <a:pt x="0" y="6800"/>
                  </a:lnTo>
                  <a:lnTo>
                    <a:pt x="1157" y="7490"/>
                  </a:lnTo>
                  <a:lnTo>
                    <a:pt x="5217" y="690"/>
                  </a:lnTo>
                  <a:lnTo>
                    <a:pt x="4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9" name="Google Shape;1409;p112"/>
            <p:cNvSpPr/>
            <p:nvPr/>
          </p:nvSpPr>
          <p:spPr>
            <a:xfrm>
              <a:off x="29725" y="-1132050"/>
              <a:ext cx="130450" cy="187275"/>
            </a:xfrm>
            <a:custGeom>
              <a:rect b="b" l="l" r="r" t="t"/>
              <a:pathLst>
                <a:path extrusionOk="0" h="7491" w="5218">
                  <a:moveTo>
                    <a:pt x="4040" y="0"/>
                  </a:moveTo>
                  <a:lnTo>
                    <a:pt x="1" y="6800"/>
                  </a:lnTo>
                  <a:lnTo>
                    <a:pt x="1158" y="7490"/>
                  </a:lnTo>
                  <a:lnTo>
                    <a:pt x="5217" y="690"/>
                  </a:lnTo>
                  <a:lnTo>
                    <a:pt x="4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0" name="Google Shape;1410;p112"/>
            <p:cNvSpPr/>
            <p:nvPr/>
          </p:nvSpPr>
          <p:spPr>
            <a:xfrm>
              <a:off x="-787250" y="-1132050"/>
              <a:ext cx="130450" cy="187275"/>
            </a:xfrm>
            <a:custGeom>
              <a:rect b="b" l="l" r="r" t="t"/>
              <a:pathLst>
                <a:path extrusionOk="0" h="7491" w="5218">
                  <a:moveTo>
                    <a:pt x="4040" y="0"/>
                  </a:moveTo>
                  <a:lnTo>
                    <a:pt x="1" y="6800"/>
                  </a:lnTo>
                  <a:lnTo>
                    <a:pt x="1158" y="7490"/>
                  </a:lnTo>
                  <a:lnTo>
                    <a:pt x="5217" y="690"/>
                  </a:lnTo>
                  <a:lnTo>
                    <a:pt x="4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1" name="Google Shape;1411;p112"/>
            <p:cNvSpPr/>
            <p:nvPr/>
          </p:nvSpPr>
          <p:spPr>
            <a:xfrm>
              <a:off x="-1195725" y="-1132050"/>
              <a:ext cx="130425" cy="187275"/>
            </a:xfrm>
            <a:custGeom>
              <a:rect b="b" l="l" r="r" t="t"/>
              <a:pathLst>
                <a:path extrusionOk="0" h="7491" w="5217">
                  <a:moveTo>
                    <a:pt x="4060" y="0"/>
                  </a:moveTo>
                  <a:lnTo>
                    <a:pt x="0" y="6800"/>
                  </a:lnTo>
                  <a:lnTo>
                    <a:pt x="1157" y="7490"/>
                  </a:lnTo>
                  <a:lnTo>
                    <a:pt x="5217" y="690"/>
                  </a:lnTo>
                  <a:lnTo>
                    <a:pt x="40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2" name="Google Shape;1412;p112"/>
            <p:cNvSpPr/>
            <p:nvPr/>
          </p:nvSpPr>
          <p:spPr>
            <a:xfrm>
              <a:off x="-1604225" y="-1132050"/>
              <a:ext cx="130450" cy="187275"/>
            </a:xfrm>
            <a:custGeom>
              <a:rect b="b" l="l" r="r" t="t"/>
              <a:pathLst>
                <a:path extrusionOk="0" h="7491" w="5218">
                  <a:moveTo>
                    <a:pt x="4060" y="0"/>
                  </a:moveTo>
                  <a:lnTo>
                    <a:pt x="1" y="6800"/>
                  </a:lnTo>
                  <a:lnTo>
                    <a:pt x="1158" y="7490"/>
                  </a:lnTo>
                  <a:lnTo>
                    <a:pt x="5217" y="690"/>
                  </a:lnTo>
                  <a:lnTo>
                    <a:pt x="40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3" name="Google Shape;1413;p112"/>
            <p:cNvSpPr/>
            <p:nvPr/>
          </p:nvSpPr>
          <p:spPr>
            <a:xfrm>
              <a:off x="-2012725" y="-1132050"/>
              <a:ext cx="130450" cy="187275"/>
            </a:xfrm>
            <a:custGeom>
              <a:rect b="b" l="l" r="r" t="t"/>
              <a:pathLst>
                <a:path extrusionOk="0" h="7491" w="5218">
                  <a:moveTo>
                    <a:pt x="4060" y="0"/>
                  </a:moveTo>
                  <a:lnTo>
                    <a:pt x="1" y="6800"/>
                  </a:lnTo>
                  <a:lnTo>
                    <a:pt x="1178" y="7490"/>
                  </a:lnTo>
                  <a:lnTo>
                    <a:pt x="5217" y="690"/>
                  </a:lnTo>
                  <a:lnTo>
                    <a:pt x="40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4" name="Google Shape;1414;p112"/>
            <p:cNvSpPr/>
            <p:nvPr/>
          </p:nvSpPr>
          <p:spPr>
            <a:xfrm>
              <a:off x="-2421200" y="-1132050"/>
              <a:ext cx="130425" cy="187275"/>
            </a:xfrm>
            <a:custGeom>
              <a:rect b="b" l="l" r="r" t="t"/>
              <a:pathLst>
                <a:path extrusionOk="0" h="7491" w="5217">
                  <a:moveTo>
                    <a:pt x="4060" y="0"/>
                  </a:moveTo>
                  <a:lnTo>
                    <a:pt x="0" y="6800"/>
                  </a:lnTo>
                  <a:lnTo>
                    <a:pt x="1178" y="7490"/>
                  </a:lnTo>
                  <a:lnTo>
                    <a:pt x="5217" y="690"/>
                  </a:lnTo>
                  <a:lnTo>
                    <a:pt x="40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5" name="Google Shape;1415;p112"/>
            <p:cNvSpPr/>
            <p:nvPr/>
          </p:nvSpPr>
          <p:spPr>
            <a:xfrm>
              <a:off x="-2829175" y="-1132050"/>
              <a:ext cx="129925" cy="187275"/>
            </a:xfrm>
            <a:custGeom>
              <a:rect b="b" l="l" r="r" t="t"/>
              <a:pathLst>
                <a:path extrusionOk="0" h="7491" w="5197">
                  <a:moveTo>
                    <a:pt x="4039" y="0"/>
                  </a:moveTo>
                  <a:lnTo>
                    <a:pt x="0" y="6800"/>
                  </a:lnTo>
                  <a:lnTo>
                    <a:pt x="1157" y="7490"/>
                  </a:lnTo>
                  <a:lnTo>
                    <a:pt x="5196" y="690"/>
                  </a:lnTo>
                  <a:lnTo>
                    <a:pt x="40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6" name="Google Shape;1416;p112"/>
            <p:cNvSpPr/>
            <p:nvPr/>
          </p:nvSpPr>
          <p:spPr>
            <a:xfrm>
              <a:off x="-3237675" y="-1132050"/>
              <a:ext cx="129925" cy="187275"/>
            </a:xfrm>
            <a:custGeom>
              <a:rect b="b" l="l" r="r" t="t"/>
              <a:pathLst>
                <a:path extrusionOk="0" h="7491" w="5197">
                  <a:moveTo>
                    <a:pt x="4040" y="0"/>
                  </a:moveTo>
                  <a:lnTo>
                    <a:pt x="0" y="6800"/>
                  </a:lnTo>
                  <a:lnTo>
                    <a:pt x="1157" y="7490"/>
                  </a:lnTo>
                  <a:lnTo>
                    <a:pt x="5197" y="690"/>
                  </a:lnTo>
                  <a:lnTo>
                    <a:pt x="4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17" name="Google Shape;1417;p112"/>
          <p:cNvGrpSpPr/>
          <p:nvPr/>
        </p:nvGrpSpPr>
        <p:grpSpPr>
          <a:xfrm>
            <a:off x="724463" y="2785722"/>
            <a:ext cx="1972232" cy="2097030"/>
            <a:chOff x="668700" y="783500"/>
            <a:chExt cx="1828850" cy="1944575"/>
          </a:xfrm>
        </p:grpSpPr>
        <p:sp>
          <p:nvSpPr>
            <p:cNvPr id="1418" name="Google Shape;1418;p112"/>
            <p:cNvSpPr/>
            <p:nvPr/>
          </p:nvSpPr>
          <p:spPr>
            <a:xfrm>
              <a:off x="1358825" y="2223200"/>
              <a:ext cx="178650" cy="202450"/>
            </a:xfrm>
            <a:custGeom>
              <a:rect b="b" l="l" r="r" t="t"/>
              <a:pathLst>
                <a:path extrusionOk="0" h="8098" w="7146">
                  <a:moveTo>
                    <a:pt x="3205" y="0"/>
                  </a:moveTo>
                  <a:cubicBezTo>
                    <a:pt x="3055" y="0"/>
                    <a:pt x="2903" y="37"/>
                    <a:pt x="2761" y="114"/>
                  </a:cubicBezTo>
                  <a:lnTo>
                    <a:pt x="610" y="1373"/>
                  </a:lnTo>
                  <a:cubicBezTo>
                    <a:pt x="163" y="1616"/>
                    <a:pt x="1" y="2185"/>
                    <a:pt x="265" y="2611"/>
                  </a:cubicBezTo>
                  <a:lnTo>
                    <a:pt x="3147" y="7645"/>
                  </a:lnTo>
                  <a:cubicBezTo>
                    <a:pt x="3310" y="7930"/>
                    <a:pt x="3610" y="8097"/>
                    <a:pt x="3924" y="8097"/>
                  </a:cubicBezTo>
                  <a:cubicBezTo>
                    <a:pt x="4079" y="8097"/>
                    <a:pt x="4237" y="8057"/>
                    <a:pt x="4385" y="7969"/>
                  </a:cubicBezTo>
                  <a:lnTo>
                    <a:pt x="6557" y="6731"/>
                  </a:lnTo>
                  <a:cubicBezTo>
                    <a:pt x="6983" y="6488"/>
                    <a:pt x="7145" y="5919"/>
                    <a:pt x="6902" y="5493"/>
                  </a:cubicBezTo>
                  <a:lnTo>
                    <a:pt x="4020" y="459"/>
                  </a:lnTo>
                  <a:cubicBezTo>
                    <a:pt x="3840" y="168"/>
                    <a:pt x="3527" y="0"/>
                    <a:pt x="32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9" name="Google Shape;1419;p112"/>
            <p:cNvSpPr/>
            <p:nvPr/>
          </p:nvSpPr>
          <p:spPr>
            <a:xfrm>
              <a:off x="1045750" y="2054025"/>
              <a:ext cx="627725" cy="674050"/>
            </a:xfrm>
            <a:custGeom>
              <a:rect b="b" l="l" r="r" t="t"/>
              <a:pathLst>
                <a:path extrusionOk="0" h="26962" w="25109">
                  <a:moveTo>
                    <a:pt x="11001" y="0"/>
                  </a:moveTo>
                  <a:lnTo>
                    <a:pt x="0" y="3512"/>
                  </a:lnTo>
                  <a:cubicBezTo>
                    <a:pt x="0" y="3512"/>
                    <a:pt x="12118" y="25393"/>
                    <a:pt x="16340" y="26651"/>
                  </a:cubicBezTo>
                  <a:cubicBezTo>
                    <a:pt x="16340" y="26651"/>
                    <a:pt x="17201" y="26961"/>
                    <a:pt x="18555" y="26961"/>
                  </a:cubicBezTo>
                  <a:cubicBezTo>
                    <a:pt x="20221" y="26961"/>
                    <a:pt x="22634" y="26492"/>
                    <a:pt x="25108" y="24398"/>
                  </a:cubicBezTo>
                  <a:cubicBezTo>
                    <a:pt x="25108" y="24398"/>
                    <a:pt x="12321" y="4608"/>
                    <a:pt x="110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0" name="Google Shape;1420;p112"/>
            <p:cNvSpPr/>
            <p:nvPr/>
          </p:nvSpPr>
          <p:spPr>
            <a:xfrm>
              <a:off x="1241100" y="2046400"/>
              <a:ext cx="429825" cy="651075"/>
            </a:xfrm>
            <a:custGeom>
              <a:rect b="b" l="l" r="r" t="t"/>
              <a:pathLst>
                <a:path extrusionOk="0" h="26043" w="17193">
                  <a:moveTo>
                    <a:pt x="3086" y="1"/>
                  </a:moveTo>
                  <a:lnTo>
                    <a:pt x="1" y="995"/>
                  </a:lnTo>
                  <a:cubicBezTo>
                    <a:pt x="2436" y="6861"/>
                    <a:pt x="12808" y="23100"/>
                    <a:pt x="14696" y="26043"/>
                  </a:cubicBezTo>
                  <a:cubicBezTo>
                    <a:pt x="15508" y="25657"/>
                    <a:pt x="16340" y="25129"/>
                    <a:pt x="17193" y="24399"/>
                  </a:cubicBezTo>
                  <a:cubicBezTo>
                    <a:pt x="17193" y="24399"/>
                    <a:pt x="4405" y="4629"/>
                    <a:pt x="30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1" name="Google Shape;1421;p112"/>
            <p:cNvSpPr/>
            <p:nvPr/>
          </p:nvSpPr>
          <p:spPr>
            <a:xfrm>
              <a:off x="1014775" y="1989965"/>
              <a:ext cx="424250" cy="212275"/>
            </a:xfrm>
            <a:custGeom>
              <a:rect b="b" l="l" r="r" t="t"/>
              <a:pathLst>
                <a:path extrusionOk="0" h="8491" w="16970">
                  <a:moveTo>
                    <a:pt x="16137" y="0"/>
                  </a:moveTo>
                  <a:cubicBezTo>
                    <a:pt x="15569" y="1056"/>
                    <a:pt x="14615" y="1888"/>
                    <a:pt x="13397" y="2294"/>
                  </a:cubicBezTo>
                  <a:lnTo>
                    <a:pt x="3573" y="5521"/>
                  </a:lnTo>
                  <a:cubicBezTo>
                    <a:pt x="3065" y="5691"/>
                    <a:pt x="2549" y="5772"/>
                    <a:pt x="2042" y="5772"/>
                  </a:cubicBezTo>
                  <a:cubicBezTo>
                    <a:pt x="1333" y="5772"/>
                    <a:pt x="639" y="5614"/>
                    <a:pt x="1" y="5318"/>
                  </a:cubicBezTo>
                  <a:lnTo>
                    <a:pt x="1" y="5318"/>
                  </a:lnTo>
                  <a:lnTo>
                    <a:pt x="123" y="5663"/>
                  </a:lnTo>
                  <a:cubicBezTo>
                    <a:pt x="692" y="7402"/>
                    <a:pt x="2301" y="8491"/>
                    <a:pt x="4025" y="8491"/>
                  </a:cubicBezTo>
                  <a:cubicBezTo>
                    <a:pt x="4454" y="8491"/>
                    <a:pt x="4890" y="8423"/>
                    <a:pt x="5319" y="8282"/>
                  </a:cubicBezTo>
                  <a:lnTo>
                    <a:pt x="13621" y="5562"/>
                  </a:lnTo>
                  <a:cubicBezTo>
                    <a:pt x="15792" y="4851"/>
                    <a:pt x="16970" y="2517"/>
                    <a:pt x="16259" y="366"/>
                  </a:cubicBezTo>
                  <a:lnTo>
                    <a:pt x="161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2" name="Google Shape;1422;p112"/>
            <p:cNvSpPr/>
            <p:nvPr/>
          </p:nvSpPr>
          <p:spPr>
            <a:xfrm>
              <a:off x="668700" y="1644000"/>
              <a:ext cx="386700" cy="537200"/>
            </a:xfrm>
            <a:custGeom>
              <a:rect b="b" l="l" r="r" t="t"/>
              <a:pathLst>
                <a:path extrusionOk="0" h="21488" w="15468">
                  <a:moveTo>
                    <a:pt x="8526" y="1"/>
                  </a:moveTo>
                  <a:cubicBezTo>
                    <a:pt x="2964" y="2132"/>
                    <a:pt x="1" y="8221"/>
                    <a:pt x="1868" y="13884"/>
                  </a:cubicBezTo>
                  <a:cubicBezTo>
                    <a:pt x="3407" y="18533"/>
                    <a:pt x="7755" y="21487"/>
                    <a:pt x="12440" y="21487"/>
                  </a:cubicBezTo>
                  <a:cubicBezTo>
                    <a:pt x="13442" y="21487"/>
                    <a:pt x="14459" y="21352"/>
                    <a:pt x="15468" y="21070"/>
                  </a:cubicBezTo>
                  <a:lnTo>
                    <a:pt x="852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3" name="Google Shape;1423;p112"/>
            <p:cNvSpPr/>
            <p:nvPr/>
          </p:nvSpPr>
          <p:spPr>
            <a:xfrm>
              <a:off x="881825" y="1569425"/>
              <a:ext cx="399400" cy="601325"/>
            </a:xfrm>
            <a:custGeom>
              <a:rect b="b" l="l" r="r" t="t"/>
              <a:pathLst>
                <a:path extrusionOk="0" h="24053" w="15976">
                  <a:moveTo>
                    <a:pt x="9033" y="0"/>
                  </a:moveTo>
                  <a:lnTo>
                    <a:pt x="1" y="2984"/>
                  </a:lnTo>
                  <a:lnTo>
                    <a:pt x="6943" y="24053"/>
                  </a:lnTo>
                  <a:lnTo>
                    <a:pt x="15975" y="21089"/>
                  </a:lnTo>
                  <a:lnTo>
                    <a:pt x="903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4" name="Google Shape;1424;p112"/>
            <p:cNvSpPr/>
            <p:nvPr/>
          </p:nvSpPr>
          <p:spPr>
            <a:xfrm>
              <a:off x="1107650" y="783900"/>
              <a:ext cx="1350825" cy="1419850"/>
            </a:xfrm>
            <a:custGeom>
              <a:rect b="b" l="l" r="r" t="t"/>
              <a:pathLst>
                <a:path extrusionOk="0" h="56794" w="54033">
                  <a:moveTo>
                    <a:pt x="35318" y="1"/>
                  </a:moveTo>
                  <a:lnTo>
                    <a:pt x="35318" y="1"/>
                  </a:lnTo>
                  <a:cubicBezTo>
                    <a:pt x="32619" y="6739"/>
                    <a:pt x="21678" y="24276"/>
                    <a:pt x="0" y="31421"/>
                  </a:cubicBezTo>
                  <a:lnTo>
                    <a:pt x="6962" y="52510"/>
                  </a:lnTo>
                  <a:cubicBezTo>
                    <a:pt x="13421" y="50380"/>
                    <a:pt x="19663" y="49559"/>
                    <a:pt x="25408" y="49559"/>
                  </a:cubicBezTo>
                  <a:cubicBezTo>
                    <a:pt x="38926" y="49559"/>
                    <a:pt x="49688" y="54101"/>
                    <a:pt x="54033" y="56793"/>
                  </a:cubicBezTo>
                  <a:cubicBezTo>
                    <a:pt x="51719" y="53992"/>
                    <a:pt x="47030" y="42788"/>
                    <a:pt x="42524" y="29107"/>
                  </a:cubicBezTo>
                  <a:cubicBezTo>
                    <a:pt x="37997" y="15406"/>
                    <a:pt x="35136" y="3613"/>
                    <a:pt x="353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5" name="Google Shape;1425;p112"/>
            <p:cNvSpPr/>
            <p:nvPr/>
          </p:nvSpPr>
          <p:spPr>
            <a:xfrm>
              <a:off x="1981975" y="783500"/>
              <a:ext cx="515575" cy="1420625"/>
            </a:xfrm>
            <a:custGeom>
              <a:rect b="b" l="l" r="r" t="t"/>
              <a:pathLst>
                <a:path extrusionOk="0" h="56825" w="20623">
                  <a:moveTo>
                    <a:pt x="449" y="0"/>
                  </a:moveTo>
                  <a:cubicBezTo>
                    <a:pt x="413" y="0"/>
                    <a:pt x="378" y="6"/>
                    <a:pt x="345" y="17"/>
                  </a:cubicBezTo>
                  <a:cubicBezTo>
                    <a:pt x="0" y="138"/>
                    <a:pt x="1685" y="13677"/>
                    <a:pt x="6840" y="29347"/>
                  </a:cubicBezTo>
                  <a:cubicBezTo>
                    <a:pt x="11913" y="44723"/>
                    <a:pt x="17258" y="56824"/>
                    <a:pt x="18960" y="56824"/>
                  </a:cubicBezTo>
                  <a:cubicBezTo>
                    <a:pt x="18995" y="56824"/>
                    <a:pt x="19028" y="56819"/>
                    <a:pt x="19060" y="56809"/>
                  </a:cubicBezTo>
                  <a:cubicBezTo>
                    <a:pt x="20623" y="56281"/>
                    <a:pt x="17720" y="43149"/>
                    <a:pt x="12564" y="27479"/>
                  </a:cubicBezTo>
                  <a:cubicBezTo>
                    <a:pt x="7496" y="12114"/>
                    <a:pt x="2155" y="0"/>
                    <a:pt x="44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6" name="Google Shape;1426;p112"/>
            <p:cNvSpPr/>
            <p:nvPr/>
          </p:nvSpPr>
          <p:spPr>
            <a:xfrm>
              <a:off x="701700" y="1644000"/>
              <a:ext cx="227350" cy="299925"/>
            </a:xfrm>
            <a:custGeom>
              <a:rect b="b" l="l" r="r" t="t"/>
              <a:pathLst>
                <a:path extrusionOk="0" h="11997" w="9094">
                  <a:moveTo>
                    <a:pt x="7206" y="1"/>
                  </a:moveTo>
                  <a:cubicBezTo>
                    <a:pt x="6881" y="143"/>
                    <a:pt x="6556" y="285"/>
                    <a:pt x="6252" y="427"/>
                  </a:cubicBezTo>
                  <a:cubicBezTo>
                    <a:pt x="6150" y="488"/>
                    <a:pt x="6049" y="529"/>
                    <a:pt x="5947" y="590"/>
                  </a:cubicBezTo>
                  <a:cubicBezTo>
                    <a:pt x="5744" y="691"/>
                    <a:pt x="5541" y="813"/>
                    <a:pt x="5339" y="935"/>
                  </a:cubicBezTo>
                  <a:cubicBezTo>
                    <a:pt x="5237" y="995"/>
                    <a:pt x="5115" y="1077"/>
                    <a:pt x="5014" y="1158"/>
                  </a:cubicBezTo>
                  <a:cubicBezTo>
                    <a:pt x="4831" y="1259"/>
                    <a:pt x="4669" y="1381"/>
                    <a:pt x="4506" y="1503"/>
                  </a:cubicBezTo>
                  <a:cubicBezTo>
                    <a:pt x="4385" y="1584"/>
                    <a:pt x="4283" y="1686"/>
                    <a:pt x="4161" y="1767"/>
                  </a:cubicBezTo>
                  <a:cubicBezTo>
                    <a:pt x="4019" y="1889"/>
                    <a:pt x="3877" y="2010"/>
                    <a:pt x="3735" y="2132"/>
                  </a:cubicBezTo>
                  <a:cubicBezTo>
                    <a:pt x="3613" y="2234"/>
                    <a:pt x="3512" y="2335"/>
                    <a:pt x="3390" y="2437"/>
                  </a:cubicBezTo>
                  <a:cubicBezTo>
                    <a:pt x="3268" y="2558"/>
                    <a:pt x="3146" y="2700"/>
                    <a:pt x="3025" y="2822"/>
                  </a:cubicBezTo>
                  <a:cubicBezTo>
                    <a:pt x="2923" y="2944"/>
                    <a:pt x="2801" y="3046"/>
                    <a:pt x="2700" y="3167"/>
                  </a:cubicBezTo>
                  <a:cubicBezTo>
                    <a:pt x="2598" y="3289"/>
                    <a:pt x="2497" y="3431"/>
                    <a:pt x="2395" y="3553"/>
                  </a:cubicBezTo>
                  <a:cubicBezTo>
                    <a:pt x="2294" y="3695"/>
                    <a:pt x="2192" y="3817"/>
                    <a:pt x="2091" y="3959"/>
                  </a:cubicBezTo>
                  <a:cubicBezTo>
                    <a:pt x="2010" y="4081"/>
                    <a:pt x="1929" y="4203"/>
                    <a:pt x="1847" y="4324"/>
                  </a:cubicBezTo>
                  <a:cubicBezTo>
                    <a:pt x="1746" y="4487"/>
                    <a:pt x="1644" y="4629"/>
                    <a:pt x="1543" y="4791"/>
                  </a:cubicBezTo>
                  <a:cubicBezTo>
                    <a:pt x="1502" y="4852"/>
                    <a:pt x="1462" y="4933"/>
                    <a:pt x="1421" y="4994"/>
                  </a:cubicBezTo>
                  <a:cubicBezTo>
                    <a:pt x="1035" y="5705"/>
                    <a:pt x="731" y="6435"/>
                    <a:pt x="487" y="7207"/>
                  </a:cubicBezTo>
                  <a:cubicBezTo>
                    <a:pt x="467" y="7267"/>
                    <a:pt x="447" y="7308"/>
                    <a:pt x="426" y="7369"/>
                  </a:cubicBezTo>
                  <a:cubicBezTo>
                    <a:pt x="366" y="7613"/>
                    <a:pt x="305" y="7856"/>
                    <a:pt x="264" y="8100"/>
                  </a:cubicBezTo>
                  <a:cubicBezTo>
                    <a:pt x="244" y="8161"/>
                    <a:pt x="224" y="8242"/>
                    <a:pt x="203" y="8323"/>
                  </a:cubicBezTo>
                  <a:cubicBezTo>
                    <a:pt x="163" y="8546"/>
                    <a:pt x="122" y="8790"/>
                    <a:pt x="102" y="9033"/>
                  </a:cubicBezTo>
                  <a:cubicBezTo>
                    <a:pt x="81" y="9115"/>
                    <a:pt x="81" y="9196"/>
                    <a:pt x="61" y="9257"/>
                  </a:cubicBezTo>
                  <a:cubicBezTo>
                    <a:pt x="41" y="9500"/>
                    <a:pt x="21" y="9744"/>
                    <a:pt x="21" y="10008"/>
                  </a:cubicBezTo>
                  <a:cubicBezTo>
                    <a:pt x="21" y="10069"/>
                    <a:pt x="0" y="10150"/>
                    <a:pt x="0" y="10211"/>
                  </a:cubicBezTo>
                  <a:cubicBezTo>
                    <a:pt x="0" y="10474"/>
                    <a:pt x="0" y="10718"/>
                    <a:pt x="21" y="10982"/>
                  </a:cubicBezTo>
                  <a:cubicBezTo>
                    <a:pt x="21" y="11043"/>
                    <a:pt x="21" y="11104"/>
                    <a:pt x="41" y="11165"/>
                  </a:cubicBezTo>
                  <a:cubicBezTo>
                    <a:pt x="41" y="11428"/>
                    <a:pt x="81" y="11713"/>
                    <a:pt x="122" y="11976"/>
                  </a:cubicBezTo>
                  <a:cubicBezTo>
                    <a:pt x="122" y="11976"/>
                    <a:pt x="122" y="11976"/>
                    <a:pt x="122" y="11997"/>
                  </a:cubicBezTo>
                  <a:cubicBezTo>
                    <a:pt x="1502" y="9622"/>
                    <a:pt x="3694" y="7673"/>
                    <a:pt x="6435" y="6618"/>
                  </a:cubicBezTo>
                  <a:lnTo>
                    <a:pt x="9094" y="5745"/>
                  </a:lnTo>
                  <a:lnTo>
                    <a:pt x="7206" y="1"/>
                  </a:lnTo>
                  <a:close/>
                </a:path>
              </a:pathLst>
            </a:custGeom>
            <a:solidFill>
              <a:srgbClr val="FFFFFF">
                <a:alpha val="183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7" name="Google Shape;1427;p112"/>
            <p:cNvSpPr/>
            <p:nvPr/>
          </p:nvSpPr>
          <p:spPr>
            <a:xfrm>
              <a:off x="881825" y="1569425"/>
              <a:ext cx="273050" cy="218225"/>
            </a:xfrm>
            <a:custGeom>
              <a:rect b="b" l="l" r="r" t="t"/>
              <a:pathLst>
                <a:path extrusionOk="0" h="8729" w="10922">
                  <a:moveTo>
                    <a:pt x="9033" y="0"/>
                  </a:moveTo>
                  <a:lnTo>
                    <a:pt x="1" y="2984"/>
                  </a:lnTo>
                  <a:lnTo>
                    <a:pt x="1889" y="8728"/>
                  </a:lnTo>
                  <a:lnTo>
                    <a:pt x="9318" y="6272"/>
                  </a:lnTo>
                  <a:cubicBezTo>
                    <a:pt x="9845" y="6089"/>
                    <a:pt x="10393" y="5907"/>
                    <a:pt x="10921" y="5724"/>
                  </a:cubicBezTo>
                  <a:lnTo>
                    <a:pt x="9033" y="0"/>
                  </a:lnTo>
                  <a:close/>
                </a:path>
              </a:pathLst>
            </a:custGeom>
            <a:solidFill>
              <a:srgbClr val="FFFFFF">
                <a:alpha val="183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8" name="Google Shape;1428;p112"/>
            <p:cNvSpPr/>
            <p:nvPr/>
          </p:nvSpPr>
          <p:spPr>
            <a:xfrm>
              <a:off x="1107650" y="783900"/>
              <a:ext cx="915950" cy="928650"/>
            </a:xfrm>
            <a:custGeom>
              <a:rect b="b" l="l" r="r" t="t"/>
              <a:pathLst>
                <a:path extrusionOk="0" h="37146" w="36638">
                  <a:moveTo>
                    <a:pt x="35318" y="1"/>
                  </a:moveTo>
                  <a:lnTo>
                    <a:pt x="35318" y="1"/>
                  </a:lnTo>
                  <a:cubicBezTo>
                    <a:pt x="34506" y="2010"/>
                    <a:pt x="32984" y="4973"/>
                    <a:pt x="30650" y="8343"/>
                  </a:cubicBezTo>
                  <a:cubicBezTo>
                    <a:pt x="30609" y="8383"/>
                    <a:pt x="30589" y="8424"/>
                    <a:pt x="30569" y="8465"/>
                  </a:cubicBezTo>
                  <a:cubicBezTo>
                    <a:pt x="30386" y="8708"/>
                    <a:pt x="30224" y="8952"/>
                    <a:pt x="30041" y="9175"/>
                  </a:cubicBezTo>
                  <a:cubicBezTo>
                    <a:pt x="30000" y="9236"/>
                    <a:pt x="29960" y="9297"/>
                    <a:pt x="29919" y="9358"/>
                  </a:cubicBezTo>
                  <a:cubicBezTo>
                    <a:pt x="29391" y="10088"/>
                    <a:pt x="28843" y="10819"/>
                    <a:pt x="28255" y="11550"/>
                  </a:cubicBezTo>
                  <a:cubicBezTo>
                    <a:pt x="28173" y="11672"/>
                    <a:pt x="28072" y="11773"/>
                    <a:pt x="27991" y="11875"/>
                  </a:cubicBezTo>
                  <a:cubicBezTo>
                    <a:pt x="27828" y="12078"/>
                    <a:pt x="27666" y="12281"/>
                    <a:pt x="27504" y="12484"/>
                  </a:cubicBezTo>
                  <a:cubicBezTo>
                    <a:pt x="27382" y="12626"/>
                    <a:pt x="27280" y="12747"/>
                    <a:pt x="27159" y="12889"/>
                  </a:cubicBezTo>
                  <a:cubicBezTo>
                    <a:pt x="26996" y="13092"/>
                    <a:pt x="26834" y="13275"/>
                    <a:pt x="26671" y="13478"/>
                  </a:cubicBezTo>
                  <a:cubicBezTo>
                    <a:pt x="26529" y="13640"/>
                    <a:pt x="26387" y="13803"/>
                    <a:pt x="26245" y="13965"/>
                  </a:cubicBezTo>
                  <a:cubicBezTo>
                    <a:pt x="26002" y="14229"/>
                    <a:pt x="25738" y="14513"/>
                    <a:pt x="25494" y="14797"/>
                  </a:cubicBezTo>
                  <a:cubicBezTo>
                    <a:pt x="25311" y="15000"/>
                    <a:pt x="25129" y="15203"/>
                    <a:pt x="24926" y="15386"/>
                  </a:cubicBezTo>
                  <a:cubicBezTo>
                    <a:pt x="24784" y="15548"/>
                    <a:pt x="24621" y="15711"/>
                    <a:pt x="24479" y="15873"/>
                  </a:cubicBezTo>
                  <a:cubicBezTo>
                    <a:pt x="24297" y="16056"/>
                    <a:pt x="24114" y="16259"/>
                    <a:pt x="23931" y="16442"/>
                  </a:cubicBezTo>
                  <a:cubicBezTo>
                    <a:pt x="23769" y="16604"/>
                    <a:pt x="23627" y="16746"/>
                    <a:pt x="23464" y="16908"/>
                  </a:cubicBezTo>
                  <a:cubicBezTo>
                    <a:pt x="23261" y="17111"/>
                    <a:pt x="23038" y="17335"/>
                    <a:pt x="22815" y="17538"/>
                  </a:cubicBezTo>
                  <a:cubicBezTo>
                    <a:pt x="22693" y="17680"/>
                    <a:pt x="22551" y="17801"/>
                    <a:pt x="22409" y="17923"/>
                  </a:cubicBezTo>
                  <a:cubicBezTo>
                    <a:pt x="22084" y="18248"/>
                    <a:pt x="21719" y="18573"/>
                    <a:pt x="21374" y="18898"/>
                  </a:cubicBezTo>
                  <a:cubicBezTo>
                    <a:pt x="21252" y="19019"/>
                    <a:pt x="21110" y="19141"/>
                    <a:pt x="20968" y="19263"/>
                  </a:cubicBezTo>
                  <a:cubicBezTo>
                    <a:pt x="20724" y="19486"/>
                    <a:pt x="20481" y="19709"/>
                    <a:pt x="20217" y="19933"/>
                  </a:cubicBezTo>
                  <a:cubicBezTo>
                    <a:pt x="20054" y="20055"/>
                    <a:pt x="19912" y="20197"/>
                    <a:pt x="19750" y="20318"/>
                  </a:cubicBezTo>
                  <a:cubicBezTo>
                    <a:pt x="19486" y="20542"/>
                    <a:pt x="19222" y="20765"/>
                    <a:pt x="18958" y="20988"/>
                  </a:cubicBezTo>
                  <a:cubicBezTo>
                    <a:pt x="18816" y="21110"/>
                    <a:pt x="18674" y="21211"/>
                    <a:pt x="18532" y="21333"/>
                  </a:cubicBezTo>
                  <a:cubicBezTo>
                    <a:pt x="18126" y="21658"/>
                    <a:pt x="17720" y="21983"/>
                    <a:pt x="17294" y="22308"/>
                  </a:cubicBezTo>
                  <a:cubicBezTo>
                    <a:pt x="17213" y="22348"/>
                    <a:pt x="17152" y="22409"/>
                    <a:pt x="17071" y="22470"/>
                  </a:cubicBezTo>
                  <a:cubicBezTo>
                    <a:pt x="16705" y="22734"/>
                    <a:pt x="16340" y="22998"/>
                    <a:pt x="15975" y="23262"/>
                  </a:cubicBezTo>
                  <a:cubicBezTo>
                    <a:pt x="15832" y="23383"/>
                    <a:pt x="15670" y="23485"/>
                    <a:pt x="15528" y="23586"/>
                  </a:cubicBezTo>
                  <a:cubicBezTo>
                    <a:pt x="15203" y="23810"/>
                    <a:pt x="14899" y="24033"/>
                    <a:pt x="14574" y="24256"/>
                  </a:cubicBezTo>
                  <a:cubicBezTo>
                    <a:pt x="14412" y="24358"/>
                    <a:pt x="14270" y="24459"/>
                    <a:pt x="14107" y="24561"/>
                  </a:cubicBezTo>
                  <a:cubicBezTo>
                    <a:pt x="13722" y="24824"/>
                    <a:pt x="13316" y="25088"/>
                    <a:pt x="12910" y="25332"/>
                  </a:cubicBezTo>
                  <a:cubicBezTo>
                    <a:pt x="12828" y="25393"/>
                    <a:pt x="12768" y="25433"/>
                    <a:pt x="12686" y="25494"/>
                  </a:cubicBezTo>
                  <a:cubicBezTo>
                    <a:pt x="12199" y="25778"/>
                    <a:pt x="11712" y="26083"/>
                    <a:pt x="11205" y="26367"/>
                  </a:cubicBezTo>
                  <a:cubicBezTo>
                    <a:pt x="11063" y="26448"/>
                    <a:pt x="10920" y="26529"/>
                    <a:pt x="10778" y="26611"/>
                  </a:cubicBezTo>
                  <a:cubicBezTo>
                    <a:pt x="10413" y="26834"/>
                    <a:pt x="10027" y="27037"/>
                    <a:pt x="9662" y="27240"/>
                  </a:cubicBezTo>
                  <a:cubicBezTo>
                    <a:pt x="9479" y="27341"/>
                    <a:pt x="9317" y="27423"/>
                    <a:pt x="9134" y="27524"/>
                  </a:cubicBezTo>
                  <a:cubicBezTo>
                    <a:pt x="8749" y="27727"/>
                    <a:pt x="8363" y="27930"/>
                    <a:pt x="7957" y="28133"/>
                  </a:cubicBezTo>
                  <a:cubicBezTo>
                    <a:pt x="7815" y="28194"/>
                    <a:pt x="7673" y="28275"/>
                    <a:pt x="7531" y="28356"/>
                  </a:cubicBezTo>
                  <a:cubicBezTo>
                    <a:pt x="6983" y="28600"/>
                    <a:pt x="6455" y="28864"/>
                    <a:pt x="5887" y="29128"/>
                  </a:cubicBezTo>
                  <a:cubicBezTo>
                    <a:pt x="5785" y="29168"/>
                    <a:pt x="5663" y="29229"/>
                    <a:pt x="5542" y="29270"/>
                  </a:cubicBezTo>
                  <a:cubicBezTo>
                    <a:pt x="5095" y="29473"/>
                    <a:pt x="4648" y="29676"/>
                    <a:pt x="4182" y="29858"/>
                  </a:cubicBezTo>
                  <a:cubicBezTo>
                    <a:pt x="3999" y="29939"/>
                    <a:pt x="3816" y="30021"/>
                    <a:pt x="3613" y="30082"/>
                  </a:cubicBezTo>
                  <a:cubicBezTo>
                    <a:pt x="3207" y="30264"/>
                    <a:pt x="2781" y="30427"/>
                    <a:pt x="2375" y="30589"/>
                  </a:cubicBezTo>
                  <a:cubicBezTo>
                    <a:pt x="2192" y="30650"/>
                    <a:pt x="2010" y="30711"/>
                    <a:pt x="1827" y="30792"/>
                  </a:cubicBezTo>
                  <a:cubicBezTo>
                    <a:pt x="1218" y="30995"/>
                    <a:pt x="630" y="31218"/>
                    <a:pt x="0" y="31421"/>
                  </a:cubicBezTo>
                  <a:lnTo>
                    <a:pt x="1888" y="37145"/>
                  </a:lnTo>
                  <a:cubicBezTo>
                    <a:pt x="19608" y="30792"/>
                    <a:pt x="30609" y="18228"/>
                    <a:pt x="36110" y="9419"/>
                  </a:cubicBezTo>
                  <a:cubicBezTo>
                    <a:pt x="36292" y="9114"/>
                    <a:pt x="36455" y="8830"/>
                    <a:pt x="36638" y="8566"/>
                  </a:cubicBezTo>
                  <a:cubicBezTo>
                    <a:pt x="35724" y="4547"/>
                    <a:pt x="35237" y="1523"/>
                    <a:pt x="353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9" name="Google Shape;1429;p112"/>
            <p:cNvSpPr/>
            <p:nvPr/>
          </p:nvSpPr>
          <p:spPr>
            <a:xfrm>
              <a:off x="2385900" y="1460825"/>
              <a:ext cx="1025" cy="3075"/>
            </a:xfrm>
            <a:custGeom>
              <a:rect b="b" l="l" r="r" t="t"/>
              <a:pathLst>
                <a:path extrusionOk="0" h="123" w="41">
                  <a:moveTo>
                    <a:pt x="0" y="0"/>
                  </a:moveTo>
                  <a:cubicBezTo>
                    <a:pt x="0" y="41"/>
                    <a:pt x="20" y="82"/>
                    <a:pt x="41" y="122"/>
                  </a:cubicBezTo>
                  <a:cubicBezTo>
                    <a:pt x="41" y="82"/>
                    <a:pt x="20" y="41"/>
                    <a:pt x="0" y="0"/>
                  </a:cubicBezTo>
                  <a:close/>
                </a:path>
              </a:pathLst>
            </a:custGeom>
            <a:solidFill>
              <a:srgbClr val="00508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0" name="Google Shape;1430;p112"/>
            <p:cNvSpPr/>
            <p:nvPr/>
          </p:nvSpPr>
          <p:spPr>
            <a:xfrm>
              <a:off x="2110350" y="1320350"/>
              <a:ext cx="322250" cy="451550"/>
            </a:xfrm>
            <a:custGeom>
              <a:rect b="b" l="l" r="r" t="t"/>
              <a:pathLst>
                <a:path extrusionOk="0" h="18062" w="12890">
                  <a:moveTo>
                    <a:pt x="2434" y="0"/>
                  </a:moveTo>
                  <a:cubicBezTo>
                    <a:pt x="1628" y="0"/>
                    <a:pt x="811" y="105"/>
                    <a:pt x="0" y="322"/>
                  </a:cubicBezTo>
                  <a:lnTo>
                    <a:pt x="5826" y="18062"/>
                  </a:lnTo>
                  <a:cubicBezTo>
                    <a:pt x="10433" y="16255"/>
                    <a:pt x="12889" y="11161"/>
                    <a:pt x="11327" y="6411"/>
                  </a:cubicBezTo>
                  <a:cubicBezTo>
                    <a:pt x="10029" y="2485"/>
                    <a:pt x="6368" y="0"/>
                    <a:pt x="24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1" name="Google Shape;1431;p112"/>
            <p:cNvSpPr/>
            <p:nvPr/>
          </p:nvSpPr>
          <p:spPr>
            <a:xfrm>
              <a:off x="756500" y="2022550"/>
              <a:ext cx="298900" cy="158875"/>
            </a:xfrm>
            <a:custGeom>
              <a:rect b="b" l="l" r="r" t="t"/>
              <a:pathLst>
                <a:path extrusionOk="0" h="6355" w="11956">
                  <a:moveTo>
                    <a:pt x="9987" y="1"/>
                  </a:moveTo>
                  <a:lnTo>
                    <a:pt x="5521" y="1462"/>
                  </a:lnTo>
                  <a:cubicBezTo>
                    <a:pt x="4278" y="1817"/>
                    <a:pt x="3017" y="1980"/>
                    <a:pt x="1780" y="1980"/>
                  </a:cubicBezTo>
                  <a:cubicBezTo>
                    <a:pt x="1180" y="1980"/>
                    <a:pt x="585" y="1941"/>
                    <a:pt x="0" y="1868"/>
                  </a:cubicBezTo>
                  <a:lnTo>
                    <a:pt x="0" y="1868"/>
                  </a:lnTo>
                  <a:cubicBezTo>
                    <a:pt x="82" y="1990"/>
                    <a:pt x="163" y="2092"/>
                    <a:pt x="264" y="2213"/>
                  </a:cubicBezTo>
                  <a:cubicBezTo>
                    <a:pt x="345" y="2335"/>
                    <a:pt x="447" y="2437"/>
                    <a:pt x="548" y="2558"/>
                  </a:cubicBezTo>
                  <a:cubicBezTo>
                    <a:pt x="731" y="2761"/>
                    <a:pt x="914" y="2964"/>
                    <a:pt x="1117" y="3167"/>
                  </a:cubicBezTo>
                  <a:cubicBezTo>
                    <a:pt x="1218" y="3249"/>
                    <a:pt x="1320" y="3350"/>
                    <a:pt x="1421" y="3452"/>
                  </a:cubicBezTo>
                  <a:cubicBezTo>
                    <a:pt x="1563" y="3573"/>
                    <a:pt x="1685" y="3675"/>
                    <a:pt x="1827" y="3797"/>
                  </a:cubicBezTo>
                  <a:cubicBezTo>
                    <a:pt x="1929" y="3878"/>
                    <a:pt x="2050" y="3979"/>
                    <a:pt x="2172" y="4060"/>
                  </a:cubicBezTo>
                  <a:cubicBezTo>
                    <a:pt x="2314" y="4162"/>
                    <a:pt x="2456" y="4263"/>
                    <a:pt x="2598" y="4365"/>
                  </a:cubicBezTo>
                  <a:cubicBezTo>
                    <a:pt x="2700" y="4446"/>
                    <a:pt x="2822" y="4527"/>
                    <a:pt x="2923" y="4608"/>
                  </a:cubicBezTo>
                  <a:cubicBezTo>
                    <a:pt x="3126" y="4730"/>
                    <a:pt x="3329" y="4832"/>
                    <a:pt x="3512" y="4954"/>
                  </a:cubicBezTo>
                  <a:cubicBezTo>
                    <a:pt x="3593" y="4994"/>
                    <a:pt x="3654" y="5035"/>
                    <a:pt x="3735" y="5075"/>
                  </a:cubicBezTo>
                  <a:cubicBezTo>
                    <a:pt x="4019" y="5217"/>
                    <a:pt x="4283" y="5339"/>
                    <a:pt x="4567" y="5461"/>
                  </a:cubicBezTo>
                  <a:cubicBezTo>
                    <a:pt x="4669" y="5502"/>
                    <a:pt x="4750" y="5542"/>
                    <a:pt x="4852" y="5562"/>
                  </a:cubicBezTo>
                  <a:cubicBezTo>
                    <a:pt x="5054" y="5644"/>
                    <a:pt x="5278" y="5725"/>
                    <a:pt x="5481" y="5806"/>
                  </a:cubicBezTo>
                  <a:cubicBezTo>
                    <a:pt x="5582" y="5826"/>
                    <a:pt x="5684" y="5867"/>
                    <a:pt x="5785" y="5887"/>
                  </a:cubicBezTo>
                  <a:cubicBezTo>
                    <a:pt x="6008" y="5968"/>
                    <a:pt x="6232" y="6009"/>
                    <a:pt x="6455" y="6070"/>
                  </a:cubicBezTo>
                  <a:cubicBezTo>
                    <a:pt x="6557" y="6090"/>
                    <a:pt x="6638" y="6110"/>
                    <a:pt x="6719" y="6131"/>
                  </a:cubicBezTo>
                  <a:cubicBezTo>
                    <a:pt x="7348" y="6253"/>
                    <a:pt x="7998" y="6334"/>
                    <a:pt x="8667" y="6354"/>
                  </a:cubicBezTo>
                  <a:lnTo>
                    <a:pt x="8891" y="6354"/>
                  </a:lnTo>
                  <a:cubicBezTo>
                    <a:pt x="9155" y="6354"/>
                    <a:pt x="9398" y="6334"/>
                    <a:pt x="9662" y="6313"/>
                  </a:cubicBezTo>
                  <a:cubicBezTo>
                    <a:pt x="9764" y="6313"/>
                    <a:pt x="9845" y="6313"/>
                    <a:pt x="9946" y="6293"/>
                  </a:cubicBezTo>
                  <a:cubicBezTo>
                    <a:pt x="10190" y="6273"/>
                    <a:pt x="10454" y="6253"/>
                    <a:pt x="10697" y="6212"/>
                  </a:cubicBezTo>
                  <a:cubicBezTo>
                    <a:pt x="10778" y="6192"/>
                    <a:pt x="10860" y="6171"/>
                    <a:pt x="10961" y="6171"/>
                  </a:cubicBezTo>
                  <a:cubicBezTo>
                    <a:pt x="11286" y="6110"/>
                    <a:pt x="11611" y="6029"/>
                    <a:pt x="11956" y="5928"/>
                  </a:cubicBezTo>
                  <a:lnTo>
                    <a:pt x="9987" y="1"/>
                  </a:lnTo>
                  <a:close/>
                </a:path>
              </a:pathLst>
            </a:custGeom>
            <a:solidFill>
              <a:schemeClr val="accent2">
                <a:alpha val="455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2" name="Google Shape;1432;p112"/>
            <p:cNvSpPr/>
            <p:nvPr/>
          </p:nvSpPr>
          <p:spPr>
            <a:xfrm>
              <a:off x="1006150" y="1948975"/>
              <a:ext cx="275075" cy="221775"/>
            </a:xfrm>
            <a:custGeom>
              <a:rect b="b" l="l" r="r" t="t"/>
              <a:pathLst>
                <a:path extrusionOk="0" h="8871" w="11003">
                  <a:moveTo>
                    <a:pt x="9074" y="1"/>
                  </a:moveTo>
                  <a:cubicBezTo>
                    <a:pt x="8323" y="224"/>
                    <a:pt x="7592" y="447"/>
                    <a:pt x="6841" y="691"/>
                  </a:cubicBezTo>
                  <a:lnTo>
                    <a:pt x="1" y="2944"/>
                  </a:lnTo>
                  <a:lnTo>
                    <a:pt x="1970" y="8871"/>
                  </a:lnTo>
                  <a:lnTo>
                    <a:pt x="11002" y="5907"/>
                  </a:lnTo>
                  <a:lnTo>
                    <a:pt x="9074" y="1"/>
                  </a:lnTo>
                  <a:close/>
                </a:path>
              </a:pathLst>
            </a:custGeom>
            <a:solidFill>
              <a:schemeClr val="accent2">
                <a:alpha val="455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3" name="Google Shape;1433;p112"/>
            <p:cNvSpPr/>
            <p:nvPr/>
          </p:nvSpPr>
          <p:spPr>
            <a:xfrm>
              <a:off x="1232975" y="1874550"/>
              <a:ext cx="1225500" cy="329200"/>
            </a:xfrm>
            <a:custGeom>
              <a:rect b="b" l="l" r="r" t="t"/>
              <a:pathLst>
                <a:path extrusionOk="0" h="13168" w="49020">
                  <a:moveTo>
                    <a:pt x="20796" y="0"/>
                  </a:moveTo>
                  <a:cubicBezTo>
                    <a:pt x="14290" y="0"/>
                    <a:pt x="7270" y="841"/>
                    <a:pt x="1" y="2978"/>
                  </a:cubicBezTo>
                  <a:lnTo>
                    <a:pt x="1949" y="8884"/>
                  </a:lnTo>
                  <a:lnTo>
                    <a:pt x="1970" y="8884"/>
                  </a:lnTo>
                  <a:cubicBezTo>
                    <a:pt x="2579" y="8681"/>
                    <a:pt x="3167" y="8499"/>
                    <a:pt x="3776" y="8316"/>
                  </a:cubicBezTo>
                  <a:cubicBezTo>
                    <a:pt x="3959" y="8255"/>
                    <a:pt x="4162" y="8215"/>
                    <a:pt x="4365" y="8154"/>
                  </a:cubicBezTo>
                  <a:cubicBezTo>
                    <a:pt x="4771" y="8032"/>
                    <a:pt x="5197" y="7930"/>
                    <a:pt x="5603" y="7809"/>
                  </a:cubicBezTo>
                  <a:cubicBezTo>
                    <a:pt x="5826" y="7748"/>
                    <a:pt x="6050" y="7707"/>
                    <a:pt x="6253" y="7646"/>
                  </a:cubicBezTo>
                  <a:cubicBezTo>
                    <a:pt x="6699" y="7545"/>
                    <a:pt x="7146" y="7443"/>
                    <a:pt x="7572" y="7342"/>
                  </a:cubicBezTo>
                  <a:cubicBezTo>
                    <a:pt x="7734" y="7301"/>
                    <a:pt x="7897" y="7261"/>
                    <a:pt x="8059" y="7240"/>
                  </a:cubicBezTo>
                  <a:cubicBezTo>
                    <a:pt x="8648" y="7118"/>
                    <a:pt x="9216" y="6997"/>
                    <a:pt x="9784" y="6895"/>
                  </a:cubicBezTo>
                  <a:cubicBezTo>
                    <a:pt x="9987" y="6855"/>
                    <a:pt x="10190" y="6814"/>
                    <a:pt x="10393" y="6794"/>
                  </a:cubicBezTo>
                  <a:cubicBezTo>
                    <a:pt x="10779" y="6713"/>
                    <a:pt x="11165" y="6652"/>
                    <a:pt x="11530" y="6611"/>
                  </a:cubicBezTo>
                  <a:cubicBezTo>
                    <a:pt x="11773" y="6570"/>
                    <a:pt x="12017" y="6530"/>
                    <a:pt x="12261" y="6489"/>
                  </a:cubicBezTo>
                  <a:cubicBezTo>
                    <a:pt x="12606" y="6449"/>
                    <a:pt x="12971" y="6408"/>
                    <a:pt x="13316" y="6367"/>
                  </a:cubicBezTo>
                  <a:cubicBezTo>
                    <a:pt x="13539" y="6327"/>
                    <a:pt x="13783" y="6307"/>
                    <a:pt x="14006" y="6286"/>
                  </a:cubicBezTo>
                  <a:cubicBezTo>
                    <a:pt x="14514" y="6225"/>
                    <a:pt x="15041" y="6185"/>
                    <a:pt x="15549" y="6144"/>
                  </a:cubicBezTo>
                  <a:cubicBezTo>
                    <a:pt x="15772" y="6124"/>
                    <a:pt x="16016" y="6104"/>
                    <a:pt x="16259" y="6083"/>
                  </a:cubicBezTo>
                  <a:cubicBezTo>
                    <a:pt x="16604" y="6063"/>
                    <a:pt x="16929" y="6043"/>
                    <a:pt x="17254" y="6022"/>
                  </a:cubicBezTo>
                  <a:cubicBezTo>
                    <a:pt x="17538" y="6002"/>
                    <a:pt x="17802" y="6002"/>
                    <a:pt x="18066" y="5982"/>
                  </a:cubicBezTo>
                  <a:cubicBezTo>
                    <a:pt x="18350" y="5982"/>
                    <a:pt x="18614" y="5962"/>
                    <a:pt x="18898" y="5962"/>
                  </a:cubicBezTo>
                  <a:cubicBezTo>
                    <a:pt x="19182" y="5962"/>
                    <a:pt x="19446" y="5941"/>
                    <a:pt x="19730" y="5941"/>
                  </a:cubicBezTo>
                  <a:lnTo>
                    <a:pt x="20522" y="5941"/>
                  </a:lnTo>
                  <a:cubicBezTo>
                    <a:pt x="21049" y="5941"/>
                    <a:pt x="21557" y="5962"/>
                    <a:pt x="22085" y="5962"/>
                  </a:cubicBezTo>
                  <a:cubicBezTo>
                    <a:pt x="22288" y="5982"/>
                    <a:pt x="22491" y="5982"/>
                    <a:pt x="22714" y="5982"/>
                  </a:cubicBezTo>
                  <a:cubicBezTo>
                    <a:pt x="23018" y="6002"/>
                    <a:pt x="23343" y="6022"/>
                    <a:pt x="23648" y="6022"/>
                  </a:cubicBezTo>
                  <a:cubicBezTo>
                    <a:pt x="23851" y="6043"/>
                    <a:pt x="24033" y="6043"/>
                    <a:pt x="24216" y="6063"/>
                  </a:cubicBezTo>
                  <a:cubicBezTo>
                    <a:pt x="24541" y="6083"/>
                    <a:pt x="24865" y="6104"/>
                    <a:pt x="25190" y="6124"/>
                  </a:cubicBezTo>
                  <a:cubicBezTo>
                    <a:pt x="25332" y="6144"/>
                    <a:pt x="25495" y="6164"/>
                    <a:pt x="25637" y="6164"/>
                  </a:cubicBezTo>
                  <a:cubicBezTo>
                    <a:pt x="26814" y="6266"/>
                    <a:pt x="27951" y="6408"/>
                    <a:pt x="29047" y="6550"/>
                  </a:cubicBezTo>
                  <a:cubicBezTo>
                    <a:pt x="29108" y="6570"/>
                    <a:pt x="29169" y="6570"/>
                    <a:pt x="29209" y="6591"/>
                  </a:cubicBezTo>
                  <a:cubicBezTo>
                    <a:pt x="29595" y="6631"/>
                    <a:pt x="29980" y="6692"/>
                    <a:pt x="30346" y="6753"/>
                  </a:cubicBezTo>
                  <a:cubicBezTo>
                    <a:pt x="30386" y="6753"/>
                    <a:pt x="30447" y="6773"/>
                    <a:pt x="30488" y="6773"/>
                  </a:cubicBezTo>
                  <a:cubicBezTo>
                    <a:pt x="39155" y="8215"/>
                    <a:pt x="45813" y="11198"/>
                    <a:pt x="49020" y="13167"/>
                  </a:cubicBezTo>
                  <a:cubicBezTo>
                    <a:pt x="47883" y="11787"/>
                    <a:pt x="46158" y="8357"/>
                    <a:pt x="44168" y="3627"/>
                  </a:cubicBezTo>
                  <a:cubicBezTo>
                    <a:pt x="37828" y="1612"/>
                    <a:pt x="29804" y="0"/>
                    <a:pt x="207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4" name="Google Shape;1434;p112"/>
            <p:cNvSpPr/>
            <p:nvPr/>
          </p:nvSpPr>
          <p:spPr>
            <a:xfrm>
              <a:off x="1911425" y="783900"/>
              <a:ext cx="547050" cy="1419850"/>
            </a:xfrm>
            <a:custGeom>
              <a:rect b="b" l="l" r="r" t="t"/>
              <a:pathLst>
                <a:path extrusionOk="0" h="56794" w="21882">
                  <a:moveTo>
                    <a:pt x="3167" y="1"/>
                  </a:moveTo>
                  <a:lnTo>
                    <a:pt x="3167" y="1"/>
                  </a:lnTo>
                  <a:cubicBezTo>
                    <a:pt x="2558" y="1543"/>
                    <a:pt x="1503" y="3634"/>
                    <a:pt x="1" y="6049"/>
                  </a:cubicBezTo>
                  <a:cubicBezTo>
                    <a:pt x="853" y="14676"/>
                    <a:pt x="2660" y="23140"/>
                    <a:pt x="5400" y="31320"/>
                  </a:cubicBezTo>
                  <a:cubicBezTo>
                    <a:pt x="8018" y="39134"/>
                    <a:pt x="11469" y="46685"/>
                    <a:pt x="15731" y="53809"/>
                  </a:cubicBezTo>
                  <a:cubicBezTo>
                    <a:pt x="18370" y="54845"/>
                    <a:pt x="20461" y="55920"/>
                    <a:pt x="21882" y="56793"/>
                  </a:cubicBezTo>
                  <a:cubicBezTo>
                    <a:pt x="19568" y="53992"/>
                    <a:pt x="14879" y="42788"/>
                    <a:pt x="10373" y="29107"/>
                  </a:cubicBezTo>
                  <a:cubicBezTo>
                    <a:pt x="5846" y="15406"/>
                    <a:pt x="2985" y="3613"/>
                    <a:pt x="316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5" name="Google Shape;1435;p112"/>
            <p:cNvSpPr/>
            <p:nvPr/>
          </p:nvSpPr>
          <p:spPr>
            <a:xfrm>
              <a:off x="1911425" y="783900"/>
              <a:ext cx="112175" cy="342550"/>
            </a:xfrm>
            <a:custGeom>
              <a:rect b="b" l="l" r="r" t="t"/>
              <a:pathLst>
                <a:path extrusionOk="0" h="13702" w="4487">
                  <a:moveTo>
                    <a:pt x="3167" y="1"/>
                  </a:moveTo>
                  <a:cubicBezTo>
                    <a:pt x="2558" y="1543"/>
                    <a:pt x="1503" y="3634"/>
                    <a:pt x="1" y="6049"/>
                  </a:cubicBezTo>
                  <a:cubicBezTo>
                    <a:pt x="265" y="8607"/>
                    <a:pt x="610" y="11164"/>
                    <a:pt x="1036" y="13701"/>
                  </a:cubicBezTo>
                  <a:cubicBezTo>
                    <a:pt x="2132" y="12220"/>
                    <a:pt x="3106" y="10758"/>
                    <a:pt x="3959" y="9419"/>
                  </a:cubicBezTo>
                  <a:cubicBezTo>
                    <a:pt x="4141" y="9114"/>
                    <a:pt x="4304" y="8830"/>
                    <a:pt x="4487" y="8566"/>
                  </a:cubicBezTo>
                  <a:cubicBezTo>
                    <a:pt x="3573" y="4547"/>
                    <a:pt x="3086" y="1523"/>
                    <a:pt x="31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6" name="Google Shape;1436;p112"/>
            <p:cNvSpPr/>
            <p:nvPr/>
          </p:nvSpPr>
          <p:spPr>
            <a:xfrm>
              <a:off x="2194075" y="1925650"/>
              <a:ext cx="264400" cy="278100"/>
            </a:xfrm>
            <a:custGeom>
              <a:rect b="b" l="l" r="r" t="t"/>
              <a:pathLst>
                <a:path extrusionOk="0" h="11124" w="10576">
                  <a:moveTo>
                    <a:pt x="1" y="0"/>
                  </a:moveTo>
                  <a:lnTo>
                    <a:pt x="1" y="0"/>
                  </a:lnTo>
                  <a:cubicBezTo>
                    <a:pt x="1361" y="2761"/>
                    <a:pt x="2842" y="5480"/>
                    <a:pt x="4425" y="8139"/>
                  </a:cubicBezTo>
                  <a:cubicBezTo>
                    <a:pt x="7064" y="9175"/>
                    <a:pt x="9155" y="10250"/>
                    <a:pt x="10576" y="11123"/>
                  </a:cubicBezTo>
                  <a:cubicBezTo>
                    <a:pt x="9439" y="9743"/>
                    <a:pt x="7714" y="6313"/>
                    <a:pt x="5745" y="1583"/>
                  </a:cubicBezTo>
                  <a:cubicBezTo>
                    <a:pt x="3959" y="1015"/>
                    <a:pt x="2030" y="467"/>
                    <a:pt x="1" y="0"/>
                  </a:cubicBezTo>
                  <a:close/>
                </a:path>
              </a:pathLst>
            </a:custGeom>
            <a:solidFill>
              <a:schemeClr val="accent2">
                <a:alpha val="455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7" name="Google Shape;1437;p112"/>
            <p:cNvSpPr/>
            <p:nvPr/>
          </p:nvSpPr>
          <p:spPr>
            <a:xfrm>
              <a:off x="2233150" y="1393550"/>
              <a:ext cx="155300" cy="210675"/>
            </a:xfrm>
            <a:custGeom>
              <a:rect b="b" l="l" r="r" t="t"/>
              <a:pathLst>
                <a:path extrusionOk="0" h="8427" w="6212">
                  <a:moveTo>
                    <a:pt x="2205" y="1"/>
                  </a:moveTo>
                  <a:cubicBezTo>
                    <a:pt x="2048" y="1"/>
                    <a:pt x="1895" y="24"/>
                    <a:pt x="1746" y="73"/>
                  </a:cubicBezTo>
                  <a:cubicBezTo>
                    <a:pt x="447" y="499"/>
                    <a:pt x="0" y="2691"/>
                    <a:pt x="751" y="4985"/>
                  </a:cubicBezTo>
                  <a:cubicBezTo>
                    <a:pt x="1417" y="7001"/>
                    <a:pt x="2801" y="8426"/>
                    <a:pt x="4012" y="8426"/>
                  </a:cubicBezTo>
                  <a:cubicBezTo>
                    <a:pt x="4167" y="8426"/>
                    <a:pt x="4319" y="8403"/>
                    <a:pt x="4466" y="8355"/>
                  </a:cubicBezTo>
                  <a:cubicBezTo>
                    <a:pt x="5765" y="7908"/>
                    <a:pt x="6212" y="5716"/>
                    <a:pt x="5461" y="3422"/>
                  </a:cubicBezTo>
                  <a:cubicBezTo>
                    <a:pt x="4795" y="1409"/>
                    <a:pt x="3414" y="1"/>
                    <a:pt x="22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1" name="Shape 1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2" name="Google Shape;1442;p113"/>
          <p:cNvSpPr txBox="1"/>
          <p:nvPr>
            <p:ph idx="1" type="subTitle"/>
          </p:nvPr>
        </p:nvSpPr>
        <p:spPr>
          <a:xfrm>
            <a:off x="1834113" y="1773447"/>
            <a:ext cx="2752200" cy="53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3" name="Google Shape;1443;p113"/>
          <p:cNvSpPr txBox="1"/>
          <p:nvPr>
            <p:ph idx="2" type="subTitle"/>
          </p:nvPr>
        </p:nvSpPr>
        <p:spPr>
          <a:xfrm>
            <a:off x="4572050" y="3532125"/>
            <a:ext cx="2752200" cy="53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4" name="Google Shape;1444;p113"/>
          <p:cNvSpPr txBox="1"/>
          <p:nvPr>
            <p:ph idx="3" type="subTitle"/>
          </p:nvPr>
        </p:nvSpPr>
        <p:spPr>
          <a:xfrm>
            <a:off x="5103350" y="1545297"/>
            <a:ext cx="2752200" cy="99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5" name="Google Shape;1445;p113"/>
          <p:cNvSpPr txBox="1"/>
          <p:nvPr>
            <p:ph idx="4" type="subTitle"/>
          </p:nvPr>
        </p:nvSpPr>
        <p:spPr>
          <a:xfrm>
            <a:off x="1236966" y="3303975"/>
            <a:ext cx="2752200" cy="99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6" name="Google Shape;1446;p11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Streamlit Deployment</a:t>
            </a:r>
            <a:endParaRPr/>
          </a:p>
        </p:txBody>
      </p:sp>
      <p:sp>
        <p:nvSpPr>
          <p:cNvPr id="1447" name="Google Shape;1447;p113"/>
          <p:cNvSpPr/>
          <p:nvPr/>
        </p:nvSpPr>
        <p:spPr>
          <a:xfrm>
            <a:off x="517800" y="1073325"/>
            <a:ext cx="8108400" cy="3952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pic>
        <p:nvPicPr>
          <p:cNvPr id="1448" name="Google Shape;1448;p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1075" y="1073325"/>
            <a:ext cx="1886650" cy="3952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9" name="Google Shape;1449;p1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16397" y="1237700"/>
            <a:ext cx="3380950" cy="3525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3" name="Shape 1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" name="Google Shape;1454;p114"/>
          <p:cNvSpPr txBox="1"/>
          <p:nvPr>
            <p:ph idx="1" type="subTitle"/>
          </p:nvPr>
        </p:nvSpPr>
        <p:spPr>
          <a:xfrm>
            <a:off x="1834113" y="1773447"/>
            <a:ext cx="2752200" cy="53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5" name="Google Shape;1455;p114"/>
          <p:cNvSpPr txBox="1"/>
          <p:nvPr>
            <p:ph idx="2" type="subTitle"/>
          </p:nvPr>
        </p:nvSpPr>
        <p:spPr>
          <a:xfrm>
            <a:off x="4572050" y="3532125"/>
            <a:ext cx="2752200" cy="53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6" name="Google Shape;1456;p114"/>
          <p:cNvSpPr txBox="1"/>
          <p:nvPr>
            <p:ph idx="3" type="subTitle"/>
          </p:nvPr>
        </p:nvSpPr>
        <p:spPr>
          <a:xfrm>
            <a:off x="5103350" y="1545297"/>
            <a:ext cx="2752200" cy="99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7" name="Google Shape;1457;p114"/>
          <p:cNvSpPr txBox="1"/>
          <p:nvPr>
            <p:ph idx="4" type="subTitle"/>
          </p:nvPr>
        </p:nvSpPr>
        <p:spPr>
          <a:xfrm>
            <a:off x="1236966" y="3303975"/>
            <a:ext cx="2752200" cy="99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8" name="Google Shape;1458;p11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Operations</a:t>
            </a:r>
            <a:endParaRPr/>
          </a:p>
        </p:txBody>
      </p:sp>
      <p:sp>
        <p:nvSpPr>
          <p:cNvPr id="1459" name="Google Shape;1459;p114"/>
          <p:cNvSpPr/>
          <p:nvPr/>
        </p:nvSpPr>
        <p:spPr>
          <a:xfrm>
            <a:off x="406350" y="1017725"/>
            <a:ext cx="8331300" cy="3837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460" name="Google Shape;1460;p114"/>
          <p:cNvSpPr/>
          <p:nvPr/>
        </p:nvSpPr>
        <p:spPr>
          <a:xfrm>
            <a:off x="567325" y="1449462"/>
            <a:ext cx="336600" cy="324000"/>
          </a:xfrm>
          <a:prstGeom prst="ellipse">
            <a:avLst/>
          </a:prstGeom>
          <a:solidFill>
            <a:srgbClr val="718AC6">
              <a:alpha val="383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1" name="Google Shape;1461;p114"/>
          <p:cNvSpPr/>
          <p:nvPr/>
        </p:nvSpPr>
        <p:spPr>
          <a:xfrm>
            <a:off x="719996" y="1174450"/>
            <a:ext cx="414040" cy="442276"/>
          </a:xfrm>
          <a:custGeom>
            <a:rect b="b" l="l" r="r" t="t"/>
            <a:pathLst>
              <a:path extrusionOk="0" h="19326" w="17058">
                <a:moveTo>
                  <a:pt x="15013" y="2021"/>
                </a:moveTo>
                <a:lnTo>
                  <a:pt x="11577" y="5741"/>
                </a:lnTo>
                <a:cubicBezTo>
                  <a:pt x="11378" y="5958"/>
                  <a:pt x="11378" y="6290"/>
                  <a:pt x="11577" y="6507"/>
                </a:cubicBezTo>
                <a:lnTo>
                  <a:pt x="15013" y="10230"/>
                </a:lnTo>
                <a:lnTo>
                  <a:pt x="3195" y="10230"/>
                </a:lnTo>
                <a:lnTo>
                  <a:pt x="3195" y="2021"/>
                </a:lnTo>
                <a:close/>
                <a:moveTo>
                  <a:pt x="1716" y="1133"/>
                </a:moveTo>
                <a:cubicBezTo>
                  <a:pt x="1906" y="1136"/>
                  <a:pt x="2060" y="1290"/>
                  <a:pt x="2063" y="1480"/>
                </a:cubicBezTo>
                <a:lnTo>
                  <a:pt x="2063" y="17846"/>
                </a:lnTo>
                <a:cubicBezTo>
                  <a:pt x="2060" y="18036"/>
                  <a:pt x="1906" y="18190"/>
                  <a:pt x="1716" y="18193"/>
                </a:cubicBezTo>
                <a:lnTo>
                  <a:pt x="1483" y="18193"/>
                </a:lnTo>
                <a:cubicBezTo>
                  <a:pt x="1290" y="18190"/>
                  <a:pt x="1136" y="18036"/>
                  <a:pt x="1133" y="17846"/>
                </a:cubicBezTo>
                <a:lnTo>
                  <a:pt x="1133" y="1480"/>
                </a:lnTo>
                <a:cubicBezTo>
                  <a:pt x="1136" y="1290"/>
                  <a:pt x="1290" y="1136"/>
                  <a:pt x="1483" y="1133"/>
                </a:cubicBezTo>
                <a:close/>
                <a:moveTo>
                  <a:pt x="1483" y="1"/>
                </a:moveTo>
                <a:cubicBezTo>
                  <a:pt x="665" y="1"/>
                  <a:pt x="4" y="665"/>
                  <a:pt x="1" y="1480"/>
                </a:cubicBezTo>
                <a:lnTo>
                  <a:pt x="1" y="17846"/>
                </a:lnTo>
                <a:cubicBezTo>
                  <a:pt x="4" y="18661"/>
                  <a:pt x="665" y="19325"/>
                  <a:pt x="1483" y="19325"/>
                </a:cubicBezTo>
                <a:lnTo>
                  <a:pt x="1716" y="19325"/>
                </a:lnTo>
                <a:cubicBezTo>
                  <a:pt x="2531" y="19325"/>
                  <a:pt x="3195" y="18661"/>
                  <a:pt x="3195" y="17846"/>
                </a:cubicBezTo>
                <a:lnTo>
                  <a:pt x="3195" y="11363"/>
                </a:lnTo>
                <a:lnTo>
                  <a:pt x="16306" y="11363"/>
                </a:lnTo>
                <a:cubicBezTo>
                  <a:pt x="16801" y="11360"/>
                  <a:pt x="17058" y="10774"/>
                  <a:pt x="16722" y="10412"/>
                </a:cubicBezTo>
                <a:lnTo>
                  <a:pt x="12764" y="6124"/>
                </a:lnTo>
                <a:lnTo>
                  <a:pt x="16722" y="1836"/>
                </a:lnTo>
                <a:cubicBezTo>
                  <a:pt x="16873" y="1673"/>
                  <a:pt x="16916" y="1432"/>
                  <a:pt x="16825" y="1226"/>
                </a:cubicBezTo>
                <a:cubicBezTo>
                  <a:pt x="16734" y="1021"/>
                  <a:pt x="16532" y="885"/>
                  <a:pt x="16306" y="885"/>
                </a:cubicBezTo>
                <a:lnTo>
                  <a:pt x="3071" y="885"/>
                </a:lnTo>
                <a:cubicBezTo>
                  <a:pt x="2833" y="348"/>
                  <a:pt x="2302" y="1"/>
                  <a:pt x="171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5D74"/>
              </a:solidFill>
            </a:endParaRPr>
          </a:p>
        </p:txBody>
      </p:sp>
      <p:pic>
        <p:nvPicPr>
          <p:cNvPr id="1462" name="Google Shape;1462;p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0725" y="1907950"/>
            <a:ext cx="5742551" cy="2528250"/>
          </a:xfrm>
          <a:prstGeom prst="rect">
            <a:avLst/>
          </a:prstGeom>
          <a:noFill/>
          <a:ln>
            <a:noFill/>
          </a:ln>
        </p:spPr>
      </p:pic>
      <p:sp>
        <p:nvSpPr>
          <p:cNvPr id="1463" name="Google Shape;1463;p114"/>
          <p:cNvSpPr txBox="1"/>
          <p:nvPr/>
        </p:nvSpPr>
        <p:spPr>
          <a:xfrm>
            <a:off x="2163100" y="1425625"/>
            <a:ext cx="6764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1464" name="Google Shape;1464;p114"/>
          <p:cNvSpPr txBox="1"/>
          <p:nvPr>
            <p:ph idx="4294967295" type="title"/>
          </p:nvPr>
        </p:nvSpPr>
        <p:spPr>
          <a:xfrm>
            <a:off x="1236974" y="1285475"/>
            <a:ext cx="3866400" cy="40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/>
              <a:t>OPeration </a:t>
            </a:r>
            <a:r>
              <a:rPr lang="en" sz="3300"/>
              <a:t> Architecture</a:t>
            </a:r>
            <a:endParaRPr sz="33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7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Visualization</a:t>
            </a:r>
            <a:endParaRPr/>
          </a:p>
        </p:txBody>
      </p:sp>
      <p:grpSp>
        <p:nvGrpSpPr>
          <p:cNvPr id="713" name="Google Shape;713;p79"/>
          <p:cNvGrpSpPr/>
          <p:nvPr/>
        </p:nvGrpSpPr>
        <p:grpSpPr>
          <a:xfrm>
            <a:off x="8026698" y="4713214"/>
            <a:ext cx="781084" cy="198455"/>
            <a:chOff x="2641350" y="846250"/>
            <a:chExt cx="413600" cy="105075"/>
          </a:xfrm>
        </p:grpSpPr>
        <p:sp>
          <p:nvSpPr>
            <p:cNvPr id="714" name="Google Shape;714;p79"/>
            <p:cNvSpPr/>
            <p:nvPr/>
          </p:nvSpPr>
          <p:spPr>
            <a:xfrm>
              <a:off x="2991475" y="846250"/>
              <a:ext cx="63475" cy="105075"/>
            </a:xfrm>
            <a:custGeom>
              <a:rect b="b" l="l" r="r" t="t"/>
              <a:pathLst>
                <a:path extrusionOk="0" h="4203" w="2539">
                  <a:moveTo>
                    <a:pt x="2092" y="1"/>
                  </a:moveTo>
                  <a:lnTo>
                    <a:pt x="1" y="2111"/>
                  </a:lnTo>
                  <a:lnTo>
                    <a:pt x="2092" y="4202"/>
                  </a:lnTo>
                  <a:lnTo>
                    <a:pt x="2538" y="3756"/>
                  </a:lnTo>
                  <a:lnTo>
                    <a:pt x="874" y="2111"/>
                  </a:lnTo>
                  <a:lnTo>
                    <a:pt x="2538" y="447"/>
                  </a:lnTo>
                  <a:lnTo>
                    <a:pt x="20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79"/>
            <p:cNvSpPr/>
            <p:nvPr/>
          </p:nvSpPr>
          <p:spPr>
            <a:xfrm>
              <a:off x="28747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091" y="1"/>
                  </a:moveTo>
                  <a:lnTo>
                    <a:pt x="0" y="2111"/>
                  </a:lnTo>
                  <a:lnTo>
                    <a:pt x="2091" y="4202"/>
                  </a:lnTo>
                  <a:lnTo>
                    <a:pt x="2538" y="3756"/>
                  </a:lnTo>
                  <a:lnTo>
                    <a:pt x="894" y="2111"/>
                  </a:lnTo>
                  <a:lnTo>
                    <a:pt x="2538" y="447"/>
                  </a:lnTo>
                  <a:lnTo>
                    <a:pt x="20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79"/>
            <p:cNvSpPr/>
            <p:nvPr/>
          </p:nvSpPr>
          <p:spPr>
            <a:xfrm>
              <a:off x="27580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111" y="1"/>
                  </a:moveTo>
                  <a:lnTo>
                    <a:pt x="0" y="2111"/>
                  </a:lnTo>
                  <a:lnTo>
                    <a:pt x="2111" y="4202"/>
                  </a:lnTo>
                  <a:lnTo>
                    <a:pt x="2537" y="3756"/>
                  </a:lnTo>
                  <a:lnTo>
                    <a:pt x="893" y="2111"/>
                  </a:lnTo>
                  <a:lnTo>
                    <a:pt x="2537" y="447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79"/>
            <p:cNvSpPr/>
            <p:nvPr/>
          </p:nvSpPr>
          <p:spPr>
            <a:xfrm>
              <a:off x="2641350" y="846250"/>
              <a:ext cx="63975" cy="105075"/>
            </a:xfrm>
            <a:custGeom>
              <a:rect b="b" l="l" r="r" t="t"/>
              <a:pathLst>
                <a:path extrusionOk="0" h="4203" w="2559">
                  <a:moveTo>
                    <a:pt x="2112" y="1"/>
                  </a:moveTo>
                  <a:lnTo>
                    <a:pt x="1" y="2111"/>
                  </a:lnTo>
                  <a:lnTo>
                    <a:pt x="2112" y="4202"/>
                  </a:lnTo>
                  <a:lnTo>
                    <a:pt x="2558" y="3756"/>
                  </a:lnTo>
                  <a:lnTo>
                    <a:pt x="894" y="2111"/>
                  </a:lnTo>
                  <a:lnTo>
                    <a:pt x="2558" y="447"/>
                  </a:lnTo>
                  <a:lnTo>
                    <a:pt x="21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718" name="Google Shape;718;p79"/>
          <p:cNvPicPr preferRelativeResize="0"/>
          <p:nvPr/>
        </p:nvPicPr>
        <p:blipFill rotWithShape="1">
          <a:blip r:embed="rId3">
            <a:alphaModFix/>
          </a:blip>
          <a:srcRect b="0" l="5648" r="7053" t="6270"/>
          <a:stretch/>
        </p:blipFill>
        <p:spPr>
          <a:xfrm>
            <a:off x="1544100" y="1154650"/>
            <a:ext cx="6191674" cy="398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8" name="Shape 1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9" name="Google Shape;1469;p115"/>
          <p:cNvSpPr txBox="1"/>
          <p:nvPr>
            <p:ph idx="1" type="subTitle"/>
          </p:nvPr>
        </p:nvSpPr>
        <p:spPr>
          <a:xfrm>
            <a:off x="1834113" y="1773447"/>
            <a:ext cx="2752200" cy="53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0" name="Google Shape;1470;p115"/>
          <p:cNvSpPr txBox="1"/>
          <p:nvPr>
            <p:ph idx="2" type="subTitle"/>
          </p:nvPr>
        </p:nvSpPr>
        <p:spPr>
          <a:xfrm>
            <a:off x="4572050" y="3532125"/>
            <a:ext cx="2752200" cy="53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1" name="Google Shape;1471;p115"/>
          <p:cNvSpPr txBox="1"/>
          <p:nvPr>
            <p:ph idx="3" type="subTitle"/>
          </p:nvPr>
        </p:nvSpPr>
        <p:spPr>
          <a:xfrm>
            <a:off x="5103350" y="1545297"/>
            <a:ext cx="2752200" cy="99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2" name="Google Shape;1472;p115"/>
          <p:cNvSpPr txBox="1"/>
          <p:nvPr>
            <p:ph idx="4" type="subTitle"/>
          </p:nvPr>
        </p:nvSpPr>
        <p:spPr>
          <a:xfrm>
            <a:off x="1236966" y="3303975"/>
            <a:ext cx="2752200" cy="99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3" name="Google Shape;1473;p115"/>
          <p:cNvSpPr/>
          <p:nvPr/>
        </p:nvSpPr>
        <p:spPr>
          <a:xfrm>
            <a:off x="488550" y="1017725"/>
            <a:ext cx="8331300" cy="3837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474" name="Google Shape;1474;p115"/>
          <p:cNvSpPr txBox="1"/>
          <p:nvPr>
            <p:ph type="title"/>
          </p:nvPr>
        </p:nvSpPr>
        <p:spPr>
          <a:xfrm>
            <a:off x="720000" y="57420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MODEL </a:t>
            </a:r>
            <a:r>
              <a:rPr lang="en" sz="3600"/>
              <a:t>Maintenance </a:t>
            </a:r>
            <a:r>
              <a:rPr lang="en" sz="3600"/>
              <a:t>and parameter update</a:t>
            </a:r>
            <a:endParaRPr sz="3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t/>
            </a:r>
            <a:endParaRPr sz="3300"/>
          </a:p>
        </p:txBody>
      </p:sp>
      <p:sp>
        <p:nvSpPr>
          <p:cNvPr id="1475" name="Google Shape;1475;p115"/>
          <p:cNvSpPr txBox="1"/>
          <p:nvPr/>
        </p:nvSpPr>
        <p:spPr>
          <a:xfrm>
            <a:off x="626100" y="1809788"/>
            <a:ext cx="7891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●"/>
            </a:pPr>
            <a:r>
              <a:rPr lang="en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Infrastructure: AWS </a:t>
            </a:r>
            <a:endParaRPr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●"/>
            </a:pPr>
            <a:r>
              <a:rPr lang="en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Fetch new data from AWS S3 and retrain the model</a:t>
            </a:r>
            <a:endParaRPr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●"/>
            </a:pPr>
            <a:r>
              <a:rPr lang="en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Use CloudWatch to keep track of the application health</a:t>
            </a:r>
            <a:endParaRPr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1476" name="Google Shape;1476;p115"/>
          <p:cNvSpPr txBox="1"/>
          <p:nvPr>
            <p:ph idx="4294967295" type="title"/>
          </p:nvPr>
        </p:nvSpPr>
        <p:spPr>
          <a:xfrm>
            <a:off x="1368477" y="1196313"/>
            <a:ext cx="38478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Maintenance</a:t>
            </a:r>
            <a:endParaRPr sz="3000">
              <a:solidFill>
                <a:schemeClr val="accent1"/>
              </a:solidFill>
            </a:endParaRPr>
          </a:p>
        </p:txBody>
      </p:sp>
      <p:sp>
        <p:nvSpPr>
          <p:cNvPr id="1477" name="Google Shape;1477;p115"/>
          <p:cNvSpPr/>
          <p:nvPr/>
        </p:nvSpPr>
        <p:spPr>
          <a:xfrm>
            <a:off x="673073" y="1449462"/>
            <a:ext cx="336600" cy="324000"/>
          </a:xfrm>
          <a:prstGeom prst="ellipse">
            <a:avLst/>
          </a:prstGeom>
          <a:solidFill>
            <a:srgbClr val="718AC6">
              <a:alpha val="383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8" name="Google Shape;1478;p115"/>
          <p:cNvSpPr/>
          <p:nvPr/>
        </p:nvSpPr>
        <p:spPr>
          <a:xfrm>
            <a:off x="822946" y="1146900"/>
            <a:ext cx="414040" cy="442276"/>
          </a:xfrm>
          <a:custGeom>
            <a:rect b="b" l="l" r="r" t="t"/>
            <a:pathLst>
              <a:path extrusionOk="0" h="19326" w="17058">
                <a:moveTo>
                  <a:pt x="15013" y="2021"/>
                </a:moveTo>
                <a:lnTo>
                  <a:pt x="11577" y="5741"/>
                </a:lnTo>
                <a:cubicBezTo>
                  <a:pt x="11378" y="5958"/>
                  <a:pt x="11378" y="6290"/>
                  <a:pt x="11577" y="6507"/>
                </a:cubicBezTo>
                <a:lnTo>
                  <a:pt x="15013" y="10230"/>
                </a:lnTo>
                <a:lnTo>
                  <a:pt x="3195" y="10230"/>
                </a:lnTo>
                <a:lnTo>
                  <a:pt x="3195" y="2021"/>
                </a:lnTo>
                <a:close/>
                <a:moveTo>
                  <a:pt x="1716" y="1133"/>
                </a:moveTo>
                <a:cubicBezTo>
                  <a:pt x="1906" y="1136"/>
                  <a:pt x="2060" y="1290"/>
                  <a:pt x="2063" y="1480"/>
                </a:cubicBezTo>
                <a:lnTo>
                  <a:pt x="2063" y="17846"/>
                </a:lnTo>
                <a:cubicBezTo>
                  <a:pt x="2060" y="18036"/>
                  <a:pt x="1906" y="18190"/>
                  <a:pt x="1716" y="18193"/>
                </a:cubicBezTo>
                <a:lnTo>
                  <a:pt x="1483" y="18193"/>
                </a:lnTo>
                <a:cubicBezTo>
                  <a:pt x="1290" y="18190"/>
                  <a:pt x="1136" y="18036"/>
                  <a:pt x="1133" y="17846"/>
                </a:cubicBezTo>
                <a:lnTo>
                  <a:pt x="1133" y="1480"/>
                </a:lnTo>
                <a:cubicBezTo>
                  <a:pt x="1136" y="1290"/>
                  <a:pt x="1290" y="1136"/>
                  <a:pt x="1483" y="1133"/>
                </a:cubicBezTo>
                <a:close/>
                <a:moveTo>
                  <a:pt x="1483" y="1"/>
                </a:moveTo>
                <a:cubicBezTo>
                  <a:pt x="665" y="1"/>
                  <a:pt x="4" y="665"/>
                  <a:pt x="1" y="1480"/>
                </a:cubicBezTo>
                <a:lnTo>
                  <a:pt x="1" y="17846"/>
                </a:lnTo>
                <a:cubicBezTo>
                  <a:pt x="4" y="18661"/>
                  <a:pt x="665" y="19325"/>
                  <a:pt x="1483" y="19325"/>
                </a:cubicBezTo>
                <a:lnTo>
                  <a:pt x="1716" y="19325"/>
                </a:lnTo>
                <a:cubicBezTo>
                  <a:pt x="2531" y="19325"/>
                  <a:pt x="3195" y="18661"/>
                  <a:pt x="3195" y="17846"/>
                </a:cubicBezTo>
                <a:lnTo>
                  <a:pt x="3195" y="11363"/>
                </a:lnTo>
                <a:lnTo>
                  <a:pt x="16306" y="11363"/>
                </a:lnTo>
                <a:cubicBezTo>
                  <a:pt x="16801" y="11360"/>
                  <a:pt x="17058" y="10774"/>
                  <a:pt x="16722" y="10412"/>
                </a:cubicBezTo>
                <a:lnTo>
                  <a:pt x="12764" y="6124"/>
                </a:lnTo>
                <a:lnTo>
                  <a:pt x="16722" y="1836"/>
                </a:lnTo>
                <a:cubicBezTo>
                  <a:pt x="16873" y="1673"/>
                  <a:pt x="16916" y="1432"/>
                  <a:pt x="16825" y="1226"/>
                </a:cubicBezTo>
                <a:cubicBezTo>
                  <a:pt x="16734" y="1021"/>
                  <a:pt x="16532" y="885"/>
                  <a:pt x="16306" y="885"/>
                </a:cubicBezTo>
                <a:lnTo>
                  <a:pt x="3071" y="885"/>
                </a:lnTo>
                <a:cubicBezTo>
                  <a:pt x="2833" y="348"/>
                  <a:pt x="2302" y="1"/>
                  <a:pt x="171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5D74"/>
              </a:solidFill>
            </a:endParaRPr>
          </a:p>
        </p:txBody>
      </p:sp>
      <p:sp>
        <p:nvSpPr>
          <p:cNvPr id="1479" name="Google Shape;1479;p115"/>
          <p:cNvSpPr txBox="1"/>
          <p:nvPr>
            <p:ph idx="4294967295" type="title"/>
          </p:nvPr>
        </p:nvSpPr>
        <p:spPr>
          <a:xfrm>
            <a:off x="1368477" y="2717341"/>
            <a:ext cx="38478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Parameter UPdate</a:t>
            </a:r>
            <a:endParaRPr sz="3000">
              <a:solidFill>
                <a:schemeClr val="accent1"/>
              </a:solidFill>
            </a:endParaRPr>
          </a:p>
        </p:txBody>
      </p:sp>
      <p:sp>
        <p:nvSpPr>
          <p:cNvPr id="1480" name="Google Shape;1480;p115"/>
          <p:cNvSpPr/>
          <p:nvPr/>
        </p:nvSpPr>
        <p:spPr>
          <a:xfrm>
            <a:off x="822946" y="2677450"/>
            <a:ext cx="414040" cy="442276"/>
          </a:xfrm>
          <a:custGeom>
            <a:rect b="b" l="l" r="r" t="t"/>
            <a:pathLst>
              <a:path extrusionOk="0" h="19326" w="17058">
                <a:moveTo>
                  <a:pt x="15013" y="2021"/>
                </a:moveTo>
                <a:lnTo>
                  <a:pt x="11577" y="5741"/>
                </a:lnTo>
                <a:cubicBezTo>
                  <a:pt x="11378" y="5958"/>
                  <a:pt x="11378" y="6290"/>
                  <a:pt x="11577" y="6507"/>
                </a:cubicBezTo>
                <a:lnTo>
                  <a:pt x="15013" y="10230"/>
                </a:lnTo>
                <a:lnTo>
                  <a:pt x="3195" y="10230"/>
                </a:lnTo>
                <a:lnTo>
                  <a:pt x="3195" y="2021"/>
                </a:lnTo>
                <a:close/>
                <a:moveTo>
                  <a:pt x="1716" y="1133"/>
                </a:moveTo>
                <a:cubicBezTo>
                  <a:pt x="1906" y="1136"/>
                  <a:pt x="2060" y="1290"/>
                  <a:pt x="2063" y="1480"/>
                </a:cubicBezTo>
                <a:lnTo>
                  <a:pt x="2063" y="17846"/>
                </a:lnTo>
                <a:cubicBezTo>
                  <a:pt x="2060" y="18036"/>
                  <a:pt x="1906" y="18190"/>
                  <a:pt x="1716" y="18193"/>
                </a:cubicBezTo>
                <a:lnTo>
                  <a:pt x="1483" y="18193"/>
                </a:lnTo>
                <a:cubicBezTo>
                  <a:pt x="1290" y="18190"/>
                  <a:pt x="1136" y="18036"/>
                  <a:pt x="1133" y="17846"/>
                </a:cubicBezTo>
                <a:lnTo>
                  <a:pt x="1133" y="1480"/>
                </a:lnTo>
                <a:cubicBezTo>
                  <a:pt x="1136" y="1290"/>
                  <a:pt x="1290" y="1136"/>
                  <a:pt x="1483" y="1133"/>
                </a:cubicBezTo>
                <a:close/>
                <a:moveTo>
                  <a:pt x="1483" y="1"/>
                </a:moveTo>
                <a:cubicBezTo>
                  <a:pt x="665" y="1"/>
                  <a:pt x="4" y="665"/>
                  <a:pt x="1" y="1480"/>
                </a:cubicBezTo>
                <a:lnTo>
                  <a:pt x="1" y="17846"/>
                </a:lnTo>
                <a:cubicBezTo>
                  <a:pt x="4" y="18661"/>
                  <a:pt x="665" y="19325"/>
                  <a:pt x="1483" y="19325"/>
                </a:cubicBezTo>
                <a:lnTo>
                  <a:pt x="1716" y="19325"/>
                </a:lnTo>
                <a:cubicBezTo>
                  <a:pt x="2531" y="19325"/>
                  <a:pt x="3195" y="18661"/>
                  <a:pt x="3195" y="17846"/>
                </a:cubicBezTo>
                <a:lnTo>
                  <a:pt x="3195" y="11363"/>
                </a:lnTo>
                <a:lnTo>
                  <a:pt x="16306" y="11363"/>
                </a:lnTo>
                <a:cubicBezTo>
                  <a:pt x="16801" y="11360"/>
                  <a:pt x="17058" y="10774"/>
                  <a:pt x="16722" y="10412"/>
                </a:cubicBezTo>
                <a:lnTo>
                  <a:pt x="12764" y="6124"/>
                </a:lnTo>
                <a:lnTo>
                  <a:pt x="16722" y="1836"/>
                </a:lnTo>
                <a:cubicBezTo>
                  <a:pt x="16873" y="1673"/>
                  <a:pt x="16916" y="1432"/>
                  <a:pt x="16825" y="1226"/>
                </a:cubicBezTo>
                <a:cubicBezTo>
                  <a:pt x="16734" y="1021"/>
                  <a:pt x="16532" y="885"/>
                  <a:pt x="16306" y="885"/>
                </a:cubicBezTo>
                <a:lnTo>
                  <a:pt x="3071" y="885"/>
                </a:lnTo>
                <a:cubicBezTo>
                  <a:pt x="2833" y="348"/>
                  <a:pt x="2302" y="1"/>
                  <a:pt x="171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5D74"/>
              </a:solidFill>
            </a:endParaRPr>
          </a:p>
        </p:txBody>
      </p:sp>
      <p:sp>
        <p:nvSpPr>
          <p:cNvPr id="1481" name="Google Shape;1481;p115"/>
          <p:cNvSpPr/>
          <p:nvPr/>
        </p:nvSpPr>
        <p:spPr>
          <a:xfrm>
            <a:off x="673073" y="2979987"/>
            <a:ext cx="336600" cy="324000"/>
          </a:xfrm>
          <a:prstGeom prst="ellipse">
            <a:avLst/>
          </a:prstGeom>
          <a:solidFill>
            <a:srgbClr val="718AC6">
              <a:alpha val="383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2" name="Google Shape;1482;p115"/>
          <p:cNvSpPr txBox="1"/>
          <p:nvPr/>
        </p:nvSpPr>
        <p:spPr>
          <a:xfrm>
            <a:off x="614357" y="3321288"/>
            <a:ext cx="7891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●"/>
            </a:pPr>
            <a:r>
              <a:rPr lang="en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Model can read config file to customize the neural network structure and hyperparameters</a:t>
            </a:r>
            <a:endParaRPr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●"/>
            </a:pPr>
            <a:r>
              <a:rPr lang="en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Can set periodical retraining for parameter updates</a:t>
            </a:r>
            <a:endParaRPr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6" name="Shape 1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7" name="Google Shape;1487;p116"/>
          <p:cNvSpPr/>
          <p:nvPr/>
        </p:nvSpPr>
        <p:spPr>
          <a:xfrm>
            <a:off x="634275" y="1180275"/>
            <a:ext cx="4719900" cy="3516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grpSp>
        <p:nvGrpSpPr>
          <p:cNvPr id="1488" name="Google Shape;1488;p116"/>
          <p:cNvGrpSpPr/>
          <p:nvPr/>
        </p:nvGrpSpPr>
        <p:grpSpPr>
          <a:xfrm>
            <a:off x="8219254" y="1180270"/>
            <a:ext cx="755358" cy="191930"/>
            <a:chOff x="2641350" y="846250"/>
            <a:chExt cx="413600" cy="105075"/>
          </a:xfrm>
        </p:grpSpPr>
        <p:sp>
          <p:nvSpPr>
            <p:cNvPr id="1489" name="Google Shape;1489;p116"/>
            <p:cNvSpPr/>
            <p:nvPr/>
          </p:nvSpPr>
          <p:spPr>
            <a:xfrm>
              <a:off x="2991475" y="846250"/>
              <a:ext cx="63475" cy="105075"/>
            </a:xfrm>
            <a:custGeom>
              <a:rect b="b" l="l" r="r" t="t"/>
              <a:pathLst>
                <a:path extrusionOk="0" h="4203" w="2539">
                  <a:moveTo>
                    <a:pt x="2092" y="1"/>
                  </a:moveTo>
                  <a:lnTo>
                    <a:pt x="1" y="2111"/>
                  </a:lnTo>
                  <a:lnTo>
                    <a:pt x="2092" y="4202"/>
                  </a:lnTo>
                  <a:lnTo>
                    <a:pt x="2538" y="3756"/>
                  </a:lnTo>
                  <a:lnTo>
                    <a:pt x="874" y="2111"/>
                  </a:lnTo>
                  <a:lnTo>
                    <a:pt x="2538" y="447"/>
                  </a:lnTo>
                  <a:lnTo>
                    <a:pt x="20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116"/>
            <p:cNvSpPr/>
            <p:nvPr/>
          </p:nvSpPr>
          <p:spPr>
            <a:xfrm>
              <a:off x="28747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091" y="1"/>
                  </a:moveTo>
                  <a:lnTo>
                    <a:pt x="0" y="2111"/>
                  </a:lnTo>
                  <a:lnTo>
                    <a:pt x="2091" y="4202"/>
                  </a:lnTo>
                  <a:lnTo>
                    <a:pt x="2538" y="3756"/>
                  </a:lnTo>
                  <a:lnTo>
                    <a:pt x="894" y="2111"/>
                  </a:lnTo>
                  <a:lnTo>
                    <a:pt x="2538" y="447"/>
                  </a:lnTo>
                  <a:lnTo>
                    <a:pt x="20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1" name="Google Shape;1491;p116"/>
            <p:cNvSpPr/>
            <p:nvPr/>
          </p:nvSpPr>
          <p:spPr>
            <a:xfrm>
              <a:off x="27580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111" y="1"/>
                  </a:moveTo>
                  <a:lnTo>
                    <a:pt x="0" y="2111"/>
                  </a:lnTo>
                  <a:lnTo>
                    <a:pt x="2111" y="4202"/>
                  </a:lnTo>
                  <a:lnTo>
                    <a:pt x="2537" y="3756"/>
                  </a:lnTo>
                  <a:lnTo>
                    <a:pt x="893" y="2111"/>
                  </a:lnTo>
                  <a:lnTo>
                    <a:pt x="2537" y="447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2" name="Google Shape;1492;p116"/>
            <p:cNvSpPr/>
            <p:nvPr/>
          </p:nvSpPr>
          <p:spPr>
            <a:xfrm>
              <a:off x="2641350" y="846250"/>
              <a:ext cx="63975" cy="105075"/>
            </a:xfrm>
            <a:custGeom>
              <a:rect b="b" l="l" r="r" t="t"/>
              <a:pathLst>
                <a:path extrusionOk="0" h="4203" w="2559">
                  <a:moveTo>
                    <a:pt x="2112" y="1"/>
                  </a:moveTo>
                  <a:lnTo>
                    <a:pt x="1" y="2111"/>
                  </a:lnTo>
                  <a:lnTo>
                    <a:pt x="2112" y="4202"/>
                  </a:lnTo>
                  <a:lnTo>
                    <a:pt x="2558" y="3756"/>
                  </a:lnTo>
                  <a:lnTo>
                    <a:pt x="894" y="2111"/>
                  </a:lnTo>
                  <a:lnTo>
                    <a:pt x="2558" y="447"/>
                  </a:lnTo>
                  <a:lnTo>
                    <a:pt x="21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3" name="Google Shape;1493;p116"/>
          <p:cNvSpPr txBox="1"/>
          <p:nvPr>
            <p:ph type="title"/>
          </p:nvPr>
        </p:nvSpPr>
        <p:spPr>
          <a:xfrm>
            <a:off x="720000" y="276050"/>
            <a:ext cx="7704000" cy="86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/>
              <a:t>Conclusion</a:t>
            </a:r>
            <a:endParaRPr sz="4100"/>
          </a:p>
        </p:txBody>
      </p:sp>
      <p:sp>
        <p:nvSpPr>
          <p:cNvPr id="1494" name="Google Shape;1494;p116"/>
          <p:cNvSpPr/>
          <p:nvPr/>
        </p:nvSpPr>
        <p:spPr>
          <a:xfrm>
            <a:off x="5642250" y="1180275"/>
            <a:ext cx="2953800" cy="3516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1495" name="Google Shape;1495;p116"/>
          <p:cNvSpPr txBox="1"/>
          <p:nvPr/>
        </p:nvSpPr>
        <p:spPr>
          <a:xfrm>
            <a:off x="1321025" y="1396975"/>
            <a:ext cx="38958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Image classification task:</a:t>
            </a:r>
            <a:endParaRPr b="1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Both high accuracy, customized CNN slightly higher.</a:t>
            </a:r>
            <a:endParaRPr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1496" name="Google Shape;1496;p116"/>
          <p:cNvSpPr txBox="1"/>
          <p:nvPr/>
        </p:nvSpPr>
        <p:spPr>
          <a:xfrm>
            <a:off x="1321025" y="2305650"/>
            <a:ext cx="3895800" cy="20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Style transfer task:</a:t>
            </a:r>
            <a:endParaRPr b="1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Depends on style:</a:t>
            </a:r>
            <a:endParaRPr i="1"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VGG-19 models better transfer styles with </a:t>
            </a:r>
            <a:r>
              <a:rPr lang="en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texture features</a:t>
            </a:r>
            <a:r>
              <a:rPr lang="en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, such as the</a:t>
            </a:r>
            <a:r>
              <a:rPr i="1" lang="en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 Van Gogh style</a:t>
            </a:r>
            <a:r>
              <a:rPr lang="en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. </a:t>
            </a:r>
            <a:endParaRPr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For simpler styles like </a:t>
            </a:r>
            <a:r>
              <a:rPr i="1" lang="en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sketches</a:t>
            </a:r>
            <a:r>
              <a:rPr lang="en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, both the CycleGAN and VGG-19 models performed well.</a:t>
            </a:r>
            <a:endParaRPr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However, both models struggled with the </a:t>
            </a:r>
            <a:r>
              <a:rPr i="1" lang="en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cartoon style</a:t>
            </a:r>
            <a:r>
              <a:rPr lang="en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.</a:t>
            </a:r>
            <a:endParaRPr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1497" name="Google Shape;1497;p116"/>
          <p:cNvSpPr/>
          <p:nvPr/>
        </p:nvSpPr>
        <p:spPr>
          <a:xfrm>
            <a:off x="896969" y="1560923"/>
            <a:ext cx="225000" cy="2250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8" name="Google Shape;1498;p116"/>
          <p:cNvSpPr/>
          <p:nvPr/>
        </p:nvSpPr>
        <p:spPr>
          <a:xfrm>
            <a:off x="896969" y="2505073"/>
            <a:ext cx="225000" cy="2250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9" name="Google Shape;1499;p116"/>
          <p:cNvSpPr txBox="1"/>
          <p:nvPr/>
        </p:nvSpPr>
        <p:spPr>
          <a:xfrm>
            <a:off x="5861925" y="1416025"/>
            <a:ext cx="2609700" cy="20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Our findings emphasize the importance of model selection and customization based on the</a:t>
            </a:r>
            <a:r>
              <a:rPr lang="en" u="sng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 task requirements and dataset properties</a:t>
            </a:r>
            <a:r>
              <a:rPr lang="en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. While pre-trained models like InceptionV3 and VGG-19 offer robust performance and ease of implementation, customized models can provide superior results with sufficient tuning and resource investment.</a:t>
            </a:r>
            <a:endParaRPr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3" name="Shape 1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4" name="Google Shape;1504;p117"/>
          <p:cNvSpPr txBox="1"/>
          <p:nvPr>
            <p:ph type="title"/>
          </p:nvPr>
        </p:nvSpPr>
        <p:spPr>
          <a:xfrm>
            <a:off x="1792000" y="1277650"/>
            <a:ext cx="5565300" cy="264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t/>
            </a:r>
            <a:endParaRPr sz="850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[1] Zhu, Jun-Yan, Taesung Park, Phillip Isola, and Alexei A. Efros. "Unpaired image-to-image translation using cycle-consistent adversarial networks." In </a:t>
            </a:r>
            <a:r>
              <a:rPr i="1" lang="en" sz="100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Proceedings of the IEEE international conference on computer vision</a:t>
            </a:r>
            <a:r>
              <a:rPr lang="en" sz="100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, pp. 2223-2232. 2017.</a:t>
            </a:r>
            <a:endParaRPr sz="1000">
              <a:solidFill>
                <a:srgbClr val="22222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22222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[2] Szegedy, Christian, Vincent Vanhoucke, Sergey Ioffe, Jon Shlens, and Zbigniew Wojna. “Rethinking the Inception Architecture for Computer Vision.” 2016 IEEE Conference on Computer Vision and Pattern Recognition (CVPR), June 2016. </a:t>
            </a:r>
            <a:r>
              <a:rPr lang="en" sz="10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https://doi.org/10.1109/cvpr.2016.308</a:t>
            </a:r>
            <a:r>
              <a:rPr lang="en" sz="100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000">
              <a:solidFill>
                <a:srgbClr val="22222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22222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[3] VGG-19 architecture [39]. VGG-19 has 16 convolution layers grouped into... | download scientific diagram. Accessed May 31, 2024. </a:t>
            </a:r>
            <a:r>
              <a:rPr lang="en" sz="10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https://www.researchgate.net/figure/VGG-19-Architecture-39-VGG-19-has-16-convolution-layers-grouped-into-5-blocks-After_fig5_359771670</a:t>
            </a:r>
            <a:r>
              <a:rPr lang="en" sz="100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000">
              <a:solidFill>
                <a:srgbClr val="22222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22222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[4] “Neural Style Transfer  :   Tensorflow Core.” TensorFlow. Accessed May 30, 2024. https://www.tensorflow.org/tutorials/generative/style_transfer.</a:t>
            </a:r>
            <a:endParaRPr sz="1000">
              <a:solidFill>
                <a:srgbClr val="22222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5" name="Google Shape;1505;p117"/>
          <p:cNvSpPr txBox="1"/>
          <p:nvPr>
            <p:ph type="title"/>
          </p:nvPr>
        </p:nvSpPr>
        <p:spPr>
          <a:xfrm>
            <a:off x="2556975" y="2506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References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9" name="Shape 1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0" name="Google Shape;1510;p118"/>
          <p:cNvSpPr txBox="1"/>
          <p:nvPr>
            <p:ph type="title"/>
          </p:nvPr>
        </p:nvSpPr>
        <p:spPr>
          <a:xfrm>
            <a:off x="1792008" y="1566450"/>
            <a:ext cx="5565300" cy="201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t/>
            </a:r>
            <a:endParaRPr sz="850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[1] </a:t>
            </a: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https://www.kaggle.com/datasets/jessicali9530/celeba-dataset</a:t>
            </a:r>
            <a:endParaRPr sz="1100">
              <a:solidFill>
                <a:srgbClr val="22222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[2] </a:t>
            </a: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https://www.kaggle.com/datasets/arbazkhan971/cuhk-face-sketch-database-cufs</a:t>
            </a:r>
            <a:endParaRPr sz="1100">
              <a:solidFill>
                <a:srgbClr val="22222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[3] </a:t>
            </a: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https://www.kaggle.com/datasets/ipythonx/van-gogh-paintings</a:t>
            </a:r>
            <a:endParaRPr sz="1100">
              <a:solidFill>
                <a:srgbClr val="22222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[4] </a:t>
            </a: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https://www.kaggle.com/datasets/imreallyjohn/cartoonset10k</a:t>
            </a:r>
            <a:endParaRPr sz="1100">
              <a:solidFill>
                <a:srgbClr val="22222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22222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1" name="Google Shape;1511;p118"/>
          <p:cNvSpPr txBox="1"/>
          <p:nvPr>
            <p:ph type="title"/>
          </p:nvPr>
        </p:nvSpPr>
        <p:spPr>
          <a:xfrm>
            <a:off x="2556975" y="2506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DATASET LINKS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5" name="Shape 1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6" name="Google Shape;1516;p119"/>
          <p:cNvGrpSpPr/>
          <p:nvPr/>
        </p:nvGrpSpPr>
        <p:grpSpPr>
          <a:xfrm rot="10800000">
            <a:off x="4849071" y="4953046"/>
            <a:ext cx="537556" cy="136576"/>
            <a:chOff x="2641350" y="846250"/>
            <a:chExt cx="413600" cy="105075"/>
          </a:xfrm>
        </p:grpSpPr>
        <p:sp>
          <p:nvSpPr>
            <p:cNvPr id="1517" name="Google Shape;1517;p119"/>
            <p:cNvSpPr/>
            <p:nvPr/>
          </p:nvSpPr>
          <p:spPr>
            <a:xfrm>
              <a:off x="2991475" y="846250"/>
              <a:ext cx="63475" cy="105075"/>
            </a:xfrm>
            <a:custGeom>
              <a:rect b="b" l="l" r="r" t="t"/>
              <a:pathLst>
                <a:path extrusionOk="0" h="4203" w="2539">
                  <a:moveTo>
                    <a:pt x="2092" y="1"/>
                  </a:moveTo>
                  <a:lnTo>
                    <a:pt x="1" y="2111"/>
                  </a:lnTo>
                  <a:lnTo>
                    <a:pt x="2092" y="4202"/>
                  </a:lnTo>
                  <a:lnTo>
                    <a:pt x="2538" y="3756"/>
                  </a:lnTo>
                  <a:lnTo>
                    <a:pt x="874" y="2111"/>
                  </a:lnTo>
                  <a:lnTo>
                    <a:pt x="2538" y="447"/>
                  </a:lnTo>
                  <a:lnTo>
                    <a:pt x="209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8" name="Google Shape;1518;p119"/>
            <p:cNvSpPr/>
            <p:nvPr/>
          </p:nvSpPr>
          <p:spPr>
            <a:xfrm>
              <a:off x="28747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091" y="1"/>
                  </a:moveTo>
                  <a:lnTo>
                    <a:pt x="0" y="2111"/>
                  </a:lnTo>
                  <a:lnTo>
                    <a:pt x="2091" y="4202"/>
                  </a:lnTo>
                  <a:lnTo>
                    <a:pt x="2538" y="3756"/>
                  </a:lnTo>
                  <a:lnTo>
                    <a:pt x="894" y="2111"/>
                  </a:lnTo>
                  <a:lnTo>
                    <a:pt x="2538" y="447"/>
                  </a:lnTo>
                  <a:lnTo>
                    <a:pt x="20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9" name="Google Shape;1519;p119"/>
            <p:cNvSpPr/>
            <p:nvPr/>
          </p:nvSpPr>
          <p:spPr>
            <a:xfrm>
              <a:off x="27580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111" y="1"/>
                  </a:moveTo>
                  <a:lnTo>
                    <a:pt x="0" y="2111"/>
                  </a:lnTo>
                  <a:lnTo>
                    <a:pt x="2111" y="4202"/>
                  </a:lnTo>
                  <a:lnTo>
                    <a:pt x="2537" y="3756"/>
                  </a:lnTo>
                  <a:lnTo>
                    <a:pt x="893" y="2111"/>
                  </a:lnTo>
                  <a:lnTo>
                    <a:pt x="2537" y="447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0" name="Google Shape;1520;p119"/>
            <p:cNvSpPr/>
            <p:nvPr/>
          </p:nvSpPr>
          <p:spPr>
            <a:xfrm>
              <a:off x="2641350" y="846250"/>
              <a:ext cx="63975" cy="105075"/>
            </a:xfrm>
            <a:custGeom>
              <a:rect b="b" l="l" r="r" t="t"/>
              <a:pathLst>
                <a:path extrusionOk="0" h="4203" w="2559">
                  <a:moveTo>
                    <a:pt x="2112" y="1"/>
                  </a:moveTo>
                  <a:lnTo>
                    <a:pt x="1" y="2111"/>
                  </a:lnTo>
                  <a:lnTo>
                    <a:pt x="2112" y="4202"/>
                  </a:lnTo>
                  <a:lnTo>
                    <a:pt x="2558" y="3756"/>
                  </a:lnTo>
                  <a:lnTo>
                    <a:pt x="894" y="2111"/>
                  </a:lnTo>
                  <a:lnTo>
                    <a:pt x="2558" y="447"/>
                  </a:lnTo>
                  <a:lnTo>
                    <a:pt x="21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21" name="Google Shape;1521;p11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APPENDIX: </a:t>
            </a:r>
            <a:r>
              <a:rPr lang="en"/>
              <a:t>Data preprocessing</a:t>
            </a:r>
            <a:endParaRPr/>
          </a:p>
        </p:txBody>
      </p:sp>
      <p:sp>
        <p:nvSpPr>
          <p:cNvPr id="1522" name="Google Shape;1522;p119"/>
          <p:cNvSpPr/>
          <p:nvPr/>
        </p:nvSpPr>
        <p:spPr>
          <a:xfrm>
            <a:off x="6704639" y="2790862"/>
            <a:ext cx="466581" cy="458224"/>
          </a:xfrm>
          <a:custGeom>
            <a:rect b="b" l="l" r="r" t="t"/>
            <a:pathLst>
              <a:path extrusionOk="0" h="11564" w="12729">
                <a:moveTo>
                  <a:pt x="3750" y="851"/>
                </a:moveTo>
                <a:cubicBezTo>
                  <a:pt x="5420" y="851"/>
                  <a:pt x="6617" y="1513"/>
                  <a:pt x="6617" y="2112"/>
                </a:cubicBezTo>
                <a:cubicBezTo>
                  <a:pt x="6617" y="2679"/>
                  <a:pt x="5420" y="3309"/>
                  <a:pt x="3750" y="3309"/>
                </a:cubicBezTo>
                <a:cubicBezTo>
                  <a:pt x="2206" y="3309"/>
                  <a:pt x="851" y="2679"/>
                  <a:pt x="851" y="2112"/>
                </a:cubicBezTo>
                <a:cubicBezTo>
                  <a:pt x="851" y="1481"/>
                  <a:pt x="2112" y="851"/>
                  <a:pt x="3750" y="851"/>
                </a:cubicBezTo>
                <a:close/>
                <a:moveTo>
                  <a:pt x="6617" y="3403"/>
                </a:moveTo>
                <a:lnTo>
                  <a:pt x="6617" y="3781"/>
                </a:lnTo>
                <a:cubicBezTo>
                  <a:pt x="5829" y="4222"/>
                  <a:pt x="5199" y="4884"/>
                  <a:pt x="4821" y="5672"/>
                </a:cubicBezTo>
                <a:cubicBezTo>
                  <a:pt x="4475" y="5766"/>
                  <a:pt x="4096" y="5766"/>
                  <a:pt x="3750" y="5766"/>
                </a:cubicBezTo>
                <a:cubicBezTo>
                  <a:pt x="2206" y="5766"/>
                  <a:pt x="851" y="5136"/>
                  <a:pt x="851" y="4506"/>
                </a:cubicBezTo>
                <a:lnTo>
                  <a:pt x="851" y="3403"/>
                </a:lnTo>
                <a:cubicBezTo>
                  <a:pt x="1639" y="3939"/>
                  <a:pt x="2742" y="4159"/>
                  <a:pt x="3750" y="4159"/>
                </a:cubicBezTo>
                <a:cubicBezTo>
                  <a:pt x="4727" y="4159"/>
                  <a:pt x="5829" y="3939"/>
                  <a:pt x="6617" y="3403"/>
                </a:cubicBezTo>
                <a:close/>
                <a:moveTo>
                  <a:pt x="883" y="5913"/>
                </a:moveTo>
                <a:cubicBezTo>
                  <a:pt x="1396" y="6254"/>
                  <a:pt x="2361" y="6617"/>
                  <a:pt x="3750" y="6617"/>
                </a:cubicBezTo>
                <a:cubicBezTo>
                  <a:pt x="4033" y="6617"/>
                  <a:pt x="4254" y="6617"/>
                  <a:pt x="4538" y="6585"/>
                </a:cubicBezTo>
                <a:lnTo>
                  <a:pt x="4538" y="6585"/>
                </a:lnTo>
                <a:cubicBezTo>
                  <a:pt x="4475" y="6869"/>
                  <a:pt x="4475" y="7184"/>
                  <a:pt x="4475" y="7467"/>
                </a:cubicBezTo>
                <a:cubicBezTo>
                  <a:pt x="4475" y="7719"/>
                  <a:pt x="4506" y="7971"/>
                  <a:pt x="4538" y="8255"/>
                </a:cubicBezTo>
                <a:cubicBezTo>
                  <a:pt x="4317" y="8287"/>
                  <a:pt x="4033" y="8287"/>
                  <a:pt x="3781" y="8287"/>
                </a:cubicBezTo>
                <a:cubicBezTo>
                  <a:pt x="2269" y="8287"/>
                  <a:pt x="883" y="7656"/>
                  <a:pt x="883" y="7026"/>
                </a:cubicBezTo>
                <a:lnTo>
                  <a:pt x="883" y="5913"/>
                </a:lnTo>
                <a:close/>
                <a:moveTo>
                  <a:pt x="851" y="8350"/>
                </a:moveTo>
                <a:cubicBezTo>
                  <a:pt x="1639" y="8917"/>
                  <a:pt x="2773" y="9106"/>
                  <a:pt x="3750" y="9106"/>
                </a:cubicBezTo>
                <a:cubicBezTo>
                  <a:pt x="4096" y="9106"/>
                  <a:pt x="4412" y="9074"/>
                  <a:pt x="4727" y="9043"/>
                </a:cubicBezTo>
                <a:cubicBezTo>
                  <a:pt x="4979" y="9547"/>
                  <a:pt x="5294" y="10019"/>
                  <a:pt x="5672" y="10397"/>
                </a:cubicBezTo>
                <a:cubicBezTo>
                  <a:pt x="5136" y="10649"/>
                  <a:pt x="4475" y="10775"/>
                  <a:pt x="3750" y="10775"/>
                </a:cubicBezTo>
                <a:cubicBezTo>
                  <a:pt x="2112" y="10775"/>
                  <a:pt x="851" y="10082"/>
                  <a:pt x="851" y="9547"/>
                </a:cubicBezTo>
                <a:lnTo>
                  <a:pt x="851" y="8350"/>
                </a:lnTo>
                <a:close/>
                <a:moveTo>
                  <a:pt x="8570" y="4159"/>
                </a:moveTo>
                <a:cubicBezTo>
                  <a:pt x="10366" y="4159"/>
                  <a:pt x="11878" y="5640"/>
                  <a:pt x="11878" y="7467"/>
                </a:cubicBezTo>
                <a:cubicBezTo>
                  <a:pt x="11878" y="9263"/>
                  <a:pt x="10366" y="10775"/>
                  <a:pt x="8570" y="10775"/>
                </a:cubicBezTo>
                <a:cubicBezTo>
                  <a:pt x="6743" y="10775"/>
                  <a:pt x="5262" y="9263"/>
                  <a:pt x="5262" y="7467"/>
                </a:cubicBezTo>
                <a:cubicBezTo>
                  <a:pt x="5262" y="5609"/>
                  <a:pt x="6743" y="4159"/>
                  <a:pt x="8570" y="4159"/>
                </a:cubicBezTo>
                <a:close/>
                <a:moveTo>
                  <a:pt x="3781" y="1"/>
                </a:moveTo>
                <a:cubicBezTo>
                  <a:pt x="1797" y="1"/>
                  <a:pt x="64" y="851"/>
                  <a:pt x="64" y="2112"/>
                </a:cubicBezTo>
                <a:lnTo>
                  <a:pt x="64" y="9547"/>
                </a:lnTo>
                <a:cubicBezTo>
                  <a:pt x="1" y="10082"/>
                  <a:pt x="442" y="10649"/>
                  <a:pt x="1230" y="11027"/>
                </a:cubicBezTo>
                <a:cubicBezTo>
                  <a:pt x="1891" y="11405"/>
                  <a:pt x="2805" y="11563"/>
                  <a:pt x="3750" y="11563"/>
                </a:cubicBezTo>
                <a:cubicBezTo>
                  <a:pt x="4790" y="11563"/>
                  <a:pt x="5735" y="11311"/>
                  <a:pt x="6428" y="10964"/>
                </a:cubicBezTo>
                <a:cubicBezTo>
                  <a:pt x="7058" y="11342"/>
                  <a:pt x="7814" y="11563"/>
                  <a:pt x="8602" y="11563"/>
                </a:cubicBezTo>
                <a:cubicBezTo>
                  <a:pt x="10870" y="11563"/>
                  <a:pt x="12729" y="9704"/>
                  <a:pt x="12729" y="7404"/>
                </a:cubicBezTo>
                <a:cubicBezTo>
                  <a:pt x="12729" y="5136"/>
                  <a:pt x="10870" y="3277"/>
                  <a:pt x="8602" y="3277"/>
                </a:cubicBezTo>
                <a:cubicBezTo>
                  <a:pt x="8192" y="3277"/>
                  <a:pt x="7846" y="3309"/>
                  <a:pt x="7499" y="3435"/>
                </a:cubicBezTo>
                <a:lnTo>
                  <a:pt x="7499" y="2049"/>
                </a:lnTo>
                <a:cubicBezTo>
                  <a:pt x="7499" y="1481"/>
                  <a:pt x="7058" y="914"/>
                  <a:pt x="6302" y="536"/>
                </a:cubicBezTo>
                <a:cubicBezTo>
                  <a:pt x="5640" y="158"/>
                  <a:pt x="4727" y="1"/>
                  <a:pt x="378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23" name="Google Shape;1523;p119"/>
          <p:cNvGrpSpPr/>
          <p:nvPr/>
        </p:nvGrpSpPr>
        <p:grpSpPr>
          <a:xfrm>
            <a:off x="1751125" y="2673027"/>
            <a:ext cx="524499" cy="524498"/>
            <a:chOff x="-62150375" y="2664925"/>
            <a:chExt cx="316650" cy="318225"/>
          </a:xfrm>
        </p:grpSpPr>
        <p:sp>
          <p:nvSpPr>
            <p:cNvPr id="1524" name="Google Shape;1524;p119"/>
            <p:cNvSpPr/>
            <p:nvPr/>
          </p:nvSpPr>
          <p:spPr>
            <a:xfrm>
              <a:off x="-62150375" y="2961850"/>
              <a:ext cx="316650" cy="21300"/>
            </a:xfrm>
            <a:custGeom>
              <a:rect b="b" l="l" r="r" t="t"/>
              <a:pathLst>
                <a:path extrusionOk="0" h="852" w="12666">
                  <a:moveTo>
                    <a:pt x="379" y="0"/>
                  </a:moveTo>
                  <a:cubicBezTo>
                    <a:pt x="158" y="0"/>
                    <a:pt x="1" y="189"/>
                    <a:pt x="1" y="410"/>
                  </a:cubicBezTo>
                  <a:cubicBezTo>
                    <a:pt x="1" y="662"/>
                    <a:pt x="190" y="851"/>
                    <a:pt x="379" y="851"/>
                  </a:cubicBezTo>
                  <a:lnTo>
                    <a:pt x="12225" y="851"/>
                  </a:lnTo>
                  <a:cubicBezTo>
                    <a:pt x="12477" y="851"/>
                    <a:pt x="12634" y="662"/>
                    <a:pt x="12634" y="410"/>
                  </a:cubicBezTo>
                  <a:cubicBezTo>
                    <a:pt x="12666" y="158"/>
                    <a:pt x="12477" y="0"/>
                    <a:pt x="122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5" name="Google Shape;1525;p119"/>
            <p:cNvSpPr/>
            <p:nvPr/>
          </p:nvSpPr>
          <p:spPr>
            <a:xfrm>
              <a:off x="-62150375" y="2838200"/>
              <a:ext cx="82725" cy="102400"/>
            </a:xfrm>
            <a:custGeom>
              <a:rect b="b" l="l" r="r" t="t"/>
              <a:pathLst>
                <a:path extrusionOk="0" h="4096" w="3309">
                  <a:moveTo>
                    <a:pt x="2363" y="756"/>
                  </a:moveTo>
                  <a:cubicBezTo>
                    <a:pt x="2427" y="756"/>
                    <a:pt x="2521" y="851"/>
                    <a:pt x="2521" y="914"/>
                  </a:cubicBezTo>
                  <a:lnTo>
                    <a:pt x="2521" y="3119"/>
                  </a:lnTo>
                  <a:cubicBezTo>
                    <a:pt x="2521" y="3214"/>
                    <a:pt x="2427" y="3245"/>
                    <a:pt x="2363" y="3245"/>
                  </a:cubicBezTo>
                  <a:lnTo>
                    <a:pt x="977" y="3245"/>
                  </a:lnTo>
                  <a:cubicBezTo>
                    <a:pt x="883" y="3245"/>
                    <a:pt x="820" y="3151"/>
                    <a:pt x="820" y="3119"/>
                  </a:cubicBezTo>
                  <a:lnTo>
                    <a:pt x="820" y="914"/>
                  </a:lnTo>
                  <a:cubicBezTo>
                    <a:pt x="820" y="851"/>
                    <a:pt x="883" y="756"/>
                    <a:pt x="977" y="756"/>
                  </a:cubicBezTo>
                  <a:close/>
                  <a:moveTo>
                    <a:pt x="946" y="0"/>
                  </a:moveTo>
                  <a:cubicBezTo>
                    <a:pt x="379" y="0"/>
                    <a:pt x="1" y="441"/>
                    <a:pt x="1" y="945"/>
                  </a:cubicBezTo>
                  <a:lnTo>
                    <a:pt x="1" y="3151"/>
                  </a:lnTo>
                  <a:cubicBezTo>
                    <a:pt x="1" y="3686"/>
                    <a:pt x="410" y="4096"/>
                    <a:pt x="946" y="4096"/>
                  </a:cubicBezTo>
                  <a:lnTo>
                    <a:pt x="2300" y="4096"/>
                  </a:lnTo>
                  <a:cubicBezTo>
                    <a:pt x="2868" y="4096"/>
                    <a:pt x="3309" y="3686"/>
                    <a:pt x="3309" y="3151"/>
                  </a:cubicBezTo>
                  <a:lnTo>
                    <a:pt x="3309" y="945"/>
                  </a:lnTo>
                  <a:cubicBezTo>
                    <a:pt x="3309" y="410"/>
                    <a:pt x="2868" y="0"/>
                    <a:pt x="23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6" name="Google Shape;1526;p119"/>
            <p:cNvSpPr/>
            <p:nvPr/>
          </p:nvSpPr>
          <p:spPr>
            <a:xfrm>
              <a:off x="-62033800" y="2664925"/>
              <a:ext cx="82725" cy="274900"/>
            </a:xfrm>
            <a:custGeom>
              <a:rect b="b" l="l" r="r" t="t"/>
              <a:pathLst>
                <a:path extrusionOk="0" h="10996" w="3309">
                  <a:moveTo>
                    <a:pt x="2332" y="788"/>
                  </a:moveTo>
                  <a:cubicBezTo>
                    <a:pt x="2426" y="851"/>
                    <a:pt x="2489" y="882"/>
                    <a:pt x="2489" y="945"/>
                  </a:cubicBezTo>
                  <a:lnTo>
                    <a:pt x="2489" y="10050"/>
                  </a:lnTo>
                  <a:cubicBezTo>
                    <a:pt x="2489" y="10145"/>
                    <a:pt x="2426" y="10176"/>
                    <a:pt x="2332" y="10176"/>
                  </a:cubicBezTo>
                  <a:lnTo>
                    <a:pt x="946" y="10176"/>
                  </a:lnTo>
                  <a:cubicBezTo>
                    <a:pt x="882" y="10176"/>
                    <a:pt x="851" y="10082"/>
                    <a:pt x="851" y="10050"/>
                  </a:cubicBezTo>
                  <a:lnTo>
                    <a:pt x="851" y="945"/>
                  </a:lnTo>
                  <a:cubicBezTo>
                    <a:pt x="851" y="882"/>
                    <a:pt x="914" y="788"/>
                    <a:pt x="946" y="788"/>
                  </a:cubicBezTo>
                  <a:close/>
                  <a:moveTo>
                    <a:pt x="946" y="0"/>
                  </a:moveTo>
                  <a:cubicBezTo>
                    <a:pt x="410" y="0"/>
                    <a:pt x="0" y="441"/>
                    <a:pt x="0" y="945"/>
                  </a:cubicBezTo>
                  <a:lnTo>
                    <a:pt x="0" y="10050"/>
                  </a:lnTo>
                  <a:cubicBezTo>
                    <a:pt x="0" y="10617"/>
                    <a:pt x="441" y="10995"/>
                    <a:pt x="946" y="10995"/>
                  </a:cubicBezTo>
                  <a:lnTo>
                    <a:pt x="2332" y="10995"/>
                  </a:lnTo>
                  <a:cubicBezTo>
                    <a:pt x="2899" y="10995"/>
                    <a:pt x="3308" y="10554"/>
                    <a:pt x="3308" y="10050"/>
                  </a:cubicBezTo>
                  <a:lnTo>
                    <a:pt x="3308" y="945"/>
                  </a:lnTo>
                  <a:cubicBezTo>
                    <a:pt x="3308" y="410"/>
                    <a:pt x="2899" y="0"/>
                    <a:pt x="23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7" name="Google Shape;1527;p119"/>
            <p:cNvSpPr/>
            <p:nvPr/>
          </p:nvSpPr>
          <p:spPr>
            <a:xfrm>
              <a:off x="-61917225" y="2754700"/>
              <a:ext cx="83500" cy="185900"/>
            </a:xfrm>
            <a:custGeom>
              <a:rect b="b" l="l" r="r" t="t"/>
              <a:pathLst>
                <a:path extrusionOk="0" h="7436" w="3340">
                  <a:moveTo>
                    <a:pt x="2394" y="788"/>
                  </a:moveTo>
                  <a:cubicBezTo>
                    <a:pt x="2489" y="788"/>
                    <a:pt x="2520" y="883"/>
                    <a:pt x="2520" y="946"/>
                  </a:cubicBezTo>
                  <a:lnTo>
                    <a:pt x="2520" y="6459"/>
                  </a:lnTo>
                  <a:cubicBezTo>
                    <a:pt x="2520" y="6554"/>
                    <a:pt x="2426" y="6585"/>
                    <a:pt x="2394" y="6585"/>
                  </a:cubicBezTo>
                  <a:lnTo>
                    <a:pt x="1008" y="6585"/>
                  </a:lnTo>
                  <a:cubicBezTo>
                    <a:pt x="945" y="6585"/>
                    <a:pt x="851" y="6491"/>
                    <a:pt x="851" y="6459"/>
                  </a:cubicBezTo>
                  <a:lnTo>
                    <a:pt x="851" y="946"/>
                  </a:lnTo>
                  <a:cubicBezTo>
                    <a:pt x="851" y="883"/>
                    <a:pt x="945" y="788"/>
                    <a:pt x="1008" y="788"/>
                  </a:cubicBezTo>
                  <a:close/>
                  <a:moveTo>
                    <a:pt x="977" y="1"/>
                  </a:moveTo>
                  <a:cubicBezTo>
                    <a:pt x="441" y="1"/>
                    <a:pt x="0" y="442"/>
                    <a:pt x="0" y="977"/>
                  </a:cubicBezTo>
                  <a:lnTo>
                    <a:pt x="0" y="6491"/>
                  </a:lnTo>
                  <a:cubicBezTo>
                    <a:pt x="0" y="7058"/>
                    <a:pt x="441" y="7436"/>
                    <a:pt x="977" y="7436"/>
                  </a:cubicBezTo>
                  <a:lnTo>
                    <a:pt x="2363" y="7436"/>
                  </a:lnTo>
                  <a:cubicBezTo>
                    <a:pt x="2899" y="7436"/>
                    <a:pt x="3308" y="7026"/>
                    <a:pt x="3308" y="6491"/>
                  </a:cubicBezTo>
                  <a:lnTo>
                    <a:pt x="3308" y="977"/>
                  </a:lnTo>
                  <a:cubicBezTo>
                    <a:pt x="3340" y="442"/>
                    <a:pt x="2899" y="1"/>
                    <a:pt x="23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28" name="Google Shape;1528;p119"/>
          <p:cNvGrpSpPr/>
          <p:nvPr/>
        </p:nvGrpSpPr>
        <p:grpSpPr>
          <a:xfrm>
            <a:off x="1422138" y="973579"/>
            <a:ext cx="913425" cy="370975"/>
            <a:chOff x="6514150" y="4420266"/>
            <a:chExt cx="913425" cy="370975"/>
          </a:xfrm>
        </p:grpSpPr>
        <p:sp>
          <p:nvSpPr>
            <p:cNvPr id="1529" name="Google Shape;1529;p119"/>
            <p:cNvSpPr/>
            <p:nvPr/>
          </p:nvSpPr>
          <p:spPr>
            <a:xfrm>
              <a:off x="6938875" y="4420266"/>
              <a:ext cx="488700" cy="370975"/>
            </a:xfrm>
            <a:custGeom>
              <a:rect b="b" l="l" r="r" t="t"/>
              <a:pathLst>
                <a:path extrusionOk="0" h="14839" w="19548">
                  <a:moveTo>
                    <a:pt x="8160" y="1"/>
                  </a:moveTo>
                  <a:lnTo>
                    <a:pt x="1" y="14838"/>
                  </a:lnTo>
                  <a:lnTo>
                    <a:pt x="11388" y="14838"/>
                  </a:lnTo>
                  <a:lnTo>
                    <a:pt x="195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0" name="Google Shape;1530;p119"/>
            <p:cNvSpPr/>
            <p:nvPr/>
          </p:nvSpPr>
          <p:spPr>
            <a:xfrm>
              <a:off x="6514150" y="4420266"/>
              <a:ext cx="488700" cy="370975"/>
            </a:xfrm>
            <a:custGeom>
              <a:rect b="b" l="l" r="r" t="t"/>
              <a:pathLst>
                <a:path extrusionOk="0" h="14839" w="19548">
                  <a:moveTo>
                    <a:pt x="8160" y="1"/>
                  </a:moveTo>
                  <a:lnTo>
                    <a:pt x="1" y="14838"/>
                  </a:lnTo>
                  <a:lnTo>
                    <a:pt x="11388" y="14838"/>
                  </a:lnTo>
                  <a:lnTo>
                    <a:pt x="195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31" name="Google Shape;1531;p119"/>
          <p:cNvGrpSpPr/>
          <p:nvPr/>
        </p:nvGrpSpPr>
        <p:grpSpPr>
          <a:xfrm>
            <a:off x="3504719" y="2697330"/>
            <a:ext cx="524504" cy="524520"/>
            <a:chOff x="-63666550" y="2278975"/>
            <a:chExt cx="319800" cy="318625"/>
          </a:xfrm>
        </p:grpSpPr>
        <p:sp>
          <p:nvSpPr>
            <p:cNvPr id="1532" name="Google Shape;1532;p119"/>
            <p:cNvSpPr/>
            <p:nvPr/>
          </p:nvSpPr>
          <p:spPr>
            <a:xfrm>
              <a:off x="-63481450" y="2309700"/>
              <a:ext cx="62225" cy="146525"/>
            </a:xfrm>
            <a:custGeom>
              <a:rect b="b" l="l" r="r" t="t"/>
              <a:pathLst>
                <a:path extrusionOk="0" h="5861" w="2489">
                  <a:moveTo>
                    <a:pt x="1229" y="0"/>
                  </a:moveTo>
                  <a:cubicBezTo>
                    <a:pt x="977" y="0"/>
                    <a:pt x="819" y="189"/>
                    <a:pt x="819" y="441"/>
                  </a:cubicBezTo>
                  <a:lnTo>
                    <a:pt x="819" y="694"/>
                  </a:lnTo>
                  <a:cubicBezTo>
                    <a:pt x="347" y="883"/>
                    <a:pt x="0" y="1324"/>
                    <a:pt x="0" y="1891"/>
                  </a:cubicBezTo>
                  <a:cubicBezTo>
                    <a:pt x="0" y="2552"/>
                    <a:pt x="536" y="2962"/>
                    <a:pt x="977" y="3277"/>
                  </a:cubicBezTo>
                  <a:cubicBezTo>
                    <a:pt x="1292" y="3497"/>
                    <a:pt x="1638" y="3749"/>
                    <a:pt x="1638" y="3970"/>
                  </a:cubicBezTo>
                  <a:cubicBezTo>
                    <a:pt x="1607" y="4254"/>
                    <a:pt x="1418" y="4411"/>
                    <a:pt x="1197" y="4411"/>
                  </a:cubicBezTo>
                  <a:cubicBezTo>
                    <a:pt x="977" y="4411"/>
                    <a:pt x="819" y="4222"/>
                    <a:pt x="819" y="3970"/>
                  </a:cubicBezTo>
                  <a:cubicBezTo>
                    <a:pt x="819" y="3749"/>
                    <a:pt x="630" y="3560"/>
                    <a:pt x="410" y="3560"/>
                  </a:cubicBezTo>
                  <a:cubicBezTo>
                    <a:pt x="189" y="3560"/>
                    <a:pt x="0" y="3749"/>
                    <a:pt x="0" y="3970"/>
                  </a:cubicBezTo>
                  <a:cubicBezTo>
                    <a:pt x="0" y="4537"/>
                    <a:pt x="347" y="4978"/>
                    <a:pt x="819" y="5167"/>
                  </a:cubicBezTo>
                  <a:lnTo>
                    <a:pt x="819" y="5419"/>
                  </a:lnTo>
                  <a:cubicBezTo>
                    <a:pt x="819" y="5671"/>
                    <a:pt x="1008" y="5860"/>
                    <a:pt x="1197" y="5860"/>
                  </a:cubicBezTo>
                  <a:cubicBezTo>
                    <a:pt x="1449" y="5860"/>
                    <a:pt x="1638" y="5671"/>
                    <a:pt x="1638" y="5419"/>
                  </a:cubicBezTo>
                  <a:lnTo>
                    <a:pt x="1638" y="5167"/>
                  </a:lnTo>
                  <a:cubicBezTo>
                    <a:pt x="2111" y="5010"/>
                    <a:pt x="2489" y="4537"/>
                    <a:pt x="2489" y="3970"/>
                  </a:cubicBezTo>
                  <a:cubicBezTo>
                    <a:pt x="2489" y="3308"/>
                    <a:pt x="1922" y="2930"/>
                    <a:pt x="1481" y="2615"/>
                  </a:cubicBezTo>
                  <a:cubicBezTo>
                    <a:pt x="1166" y="2363"/>
                    <a:pt x="819" y="2143"/>
                    <a:pt x="819" y="1891"/>
                  </a:cubicBezTo>
                  <a:cubicBezTo>
                    <a:pt x="819" y="1670"/>
                    <a:pt x="1008" y="1450"/>
                    <a:pt x="1229" y="1450"/>
                  </a:cubicBezTo>
                  <a:cubicBezTo>
                    <a:pt x="1449" y="1450"/>
                    <a:pt x="1638" y="1670"/>
                    <a:pt x="1638" y="1891"/>
                  </a:cubicBezTo>
                  <a:cubicBezTo>
                    <a:pt x="1638" y="2111"/>
                    <a:pt x="1859" y="2332"/>
                    <a:pt x="2048" y="2332"/>
                  </a:cubicBezTo>
                  <a:cubicBezTo>
                    <a:pt x="2269" y="2332"/>
                    <a:pt x="2489" y="2111"/>
                    <a:pt x="2489" y="1891"/>
                  </a:cubicBezTo>
                  <a:cubicBezTo>
                    <a:pt x="2489" y="1324"/>
                    <a:pt x="2111" y="914"/>
                    <a:pt x="1638" y="694"/>
                  </a:cubicBezTo>
                  <a:lnTo>
                    <a:pt x="1638" y="441"/>
                  </a:lnTo>
                  <a:cubicBezTo>
                    <a:pt x="1638" y="189"/>
                    <a:pt x="1449" y="0"/>
                    <a:pt x="12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3" name="Google Shape;1533;p119"/>
            <p:cNvSpPr/>
            <p:nvPr/>
          </p:nvSpPr>
          <p:spPr>
            <a:xfrm>
              <a:off x="-63666550" y="2278975"/>
              <a:ext cx="319800" cy="318625"/>
            </a:xfrm>
            <a:custGeom>
              <a:rect b="b" l="l" r="r" t="t"/>
              <a:pathLst>
                <a:path extrusionOk="0" h="12745" w="12792">
                  <a:moveTo>
                    <a:pt x="8601" y="914"/>
                  </a:moveTo>
                  <a:cubicBezTo>
                    <a:pt x="10429" y="914"/>
                    <a:pt x="11909" y="2427"/>
                    <a:pt x="11909" y="4222"/>
                  </a:cubicBezTo>
                  <a:cubicBezTo>
                    <a:pt x="11909" y="6050"/>
                    <a:pt x="10429" y="7530"/>
                    <a:pt x="8601" y="7530"/>
                  </a:cubicBezTo>
                  <a:cubicBezTo>
                    <a:pt x="7971" y="7530"/>
                    <a:pt x="7404" y="7373"/>
                    <a:pt x="6869" y="7026"/>
                  </a:cubicBezTo>
                  <a:lnTo>
                    <a:pt x="7089" y="6270"/>
                  </a:lnTo>
                  <a:cubicBezTo>
                    <a:pt x="7144" y="5997"/>
                    <a:pt x="6938" y="5748"/>
                    <a:pt x="6677" y="5748"/>
                  </a:cubicBezTo>
                  <a:cubicBezTo>
                    <a:pt x="6637" y="5748"/>
                    <a:pt x="6596" y="5754"/>
                    <a:pt x="6554" y="5766"/>
                  </a:cubicBezTo>
                  <a:lnTo>
                    <a:pt x="5829" y="5955"/>
                  </a:lnTo>
                  <a:cubicBezTo>
                    <a:pt x="5514" y="5451"/>
                    <a:pt x="5293" y="4852"/>
                    <a:pt x="5293" y="4222"/>
                  </a:cubicBezTo>
                  <a:cubicBezTo>
                    <a:pt x="5293" y="2364"/>
                    <a:pt x="6774" y="914"/>
                    <a:pt x="8601" y="914"/>
                  </a:cubicBezTo>
                  <a:close/>
                  <a:moveTo>
                    <a:pt x="6050" y="6711"/>
                  </a:moveTo>
                  <a:lnTo>
                    <a:pt x="5041" y="10303"/>
                  </a:lnTo>
                  <a:lnTo>
                    <a:pt x="4789" y="9421"/>
                  </a:lnTo>
                  <a:cubicBezTo>
                    <a:pt x="4749" y="9221"/>
                    <a:pt x="4571" y="9098"/>
                    <a:pt x="4389" y="9098"/>
                  </a:cubicBezTo>
                  <a:cubicBezTo>
                    <a:pt x="4284" y="9098"/>
                    <a:pt x="4177" y="9139"/>
                    <a:pt x="4096" y="9232"/>
                  </a:cubicBezTo>
                  <a:lnTo>
                    <a:pt x="1418" y="11910"/>
                  </a:lnTo>
                  <a:lnTo>
                    <a:pt x="820" y="11311"/>
                  </a:lnTo>
                  <a:lnTo>
                    <a:pt x="3529" y="8665"/>
                  </a:lnTo>
                  <a:cubicBezTo>
                    <a:pt x="3781" y="8444"/>
                    <a:pt x="3655" y="8034"/>
                    <a:pt x="3340" y="7971"/>
                  </a:cubicBezTo>
                  <a:lnTo>
                    <a:pt x="2458" y="7719"/>
                  </a:lnTo>
                  <a:lnTo>
                    <a:pt x="6050" y="6711"/>
                  </a:lnTo>
                  <a:close/>
                  <a:moveTo>
                    <a:pt x="8664" y="1"/>
                  </a:moveTo>
                  <a:cubicBezTo>
                    <a:pt x="6365" y="1"/>
                    <a:pt x="4506" y="1860"/>
                    <a:pt x="4506" y="4159"/>
                  </a:cubicBezTo>
                  <a:cubicBezTo>
                    <a:pt x="4506" y="4852"/>
                    <a:pt x="4663" y="5514"/>
                    <a:pt x="5041" y="6113"/>
                  </a:cubicBezTo>
                  <a:lnTo>
                    <a:pt x="820" y="7341"/>
                  </a:lnTo>
                  <a:cubicBezTo>
                    <a:pt x="631" y="7373"/>
                    <a:pt x="505" y="7562"/>
                    <a:pt x="505" y="7719"/>
                  </a:cubicBezTo>
                  <a:cubicBezTo>
                    <a:pt x="505" y="7940"/>
                    <a:pt x="631" y="8097"/>
                    <a:pt x="820" y="8129"/>
                  </a:cubicBezTo>
                  <a:lnTo>
                    <a:pt x="2458" y="8570"/>
                  </a:lnTo>
                  <a:lnTo>
                    <a:pt x="316" y="10712"/>
                  </a:lnTo>
                  <a:cubicBezTo>
                    <a:pt x="1" y="11027"/>
                    <a:pt x="1" y="11563"/>
                    <a:pt x="316" y="11910"/>
                  </a:cubicBezTo>
                  <a:lnTo>
                    <a:pt x="883" y="12508"/>
                  </a:lnTo>
                  <a:cubicBezTo>
                    <a:pt x="1040" y="12666"/>
                    <a:pt x="1253" y="12744"/>
                    <a:pt x="1469" y="12744"/>
                  </a:cubicBezTo>
                  <a:cubicBezTo>
                    <a:pt x="1686" y="12744"/>
                    <a:pt x="1907" y="12666"/>
                    <a:pt x="2080" y="12508"/>
                  </a:cubicBezTo>
                  <a:lnTo>
                    <a:pt x="4254" y="10334"/>
                  </a:lnTo>
                  <a:lnTo>
                    <a:pt x="4663" y="11973"/>
                  </a:lnTo>
                  <a:cubicBezTo>
                    <a:pt x="4727" y="12181"/>
                    <a:pt x="4906" y="12292"/>
                    <a:pt x="5078" y="12292"/>
                  </a:cubicBezTo>
                  <a:cubicBezTo>
                    <a:pt x="5244" y="12292"/>
                    <a:pt x="5405" y="12189"/>
                    <a:pt x="5451" y="11973"/>
                  </a:cubicBezTo>
                  <a:lnTo>
                    <a:pt x="6680" y="7782"/>
                  </a:lnTo>
                  <a:cubicBezTo>
                    <a:pt x="7278" y="8097"/>
                    <a:pt x="7940" y="8286"/>
                    <a:pt x="8664" y="8286"/>
                  </a:cubicBezTo>
                  <a:cubicBezTo>
                    <a:pt x="10933" y="8286"/>
                    <a:pt x="12792" y="6428"/>
                    <a:pt x="12792" y="4159"/>
                  </a:cubicBezTo>
                  <a:cubicBezTo>
                    <a:pt x="12792" y="1860"/>
                    <a:pt x="10933" y="1"/>
                    <a:pt x="86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34" name="Google Shape;1534;p119"/>
          <p:cNvGrpSpPr/>
          <p:nvPr/>
        </p:nvGrpSpPr>
        <p:grpSpPr>
          <a:xfrm>
            <a:off x="5007412" y="2776254"/>
            <a:ext cx="524500" cy="524489"/>
            <a:chOff x="6479471" y="2079003"/>
            <a:chExt cx="348923" cy="348706"/>
          </a:xfrm>
        </p:grpSpPr>
        <p:sp>
          <p:nvSpPr>
            <p:cNvPr id="1535" name="Google Shape;1535;p119"/>
            <p:cNvSpPr/>
            <p:nvPr/>
          </p:nvSpPr>
          <p:spPr>
            <a:xfrm>
              <a:off x="6479471" y="2200291"/>
              <a:ext cx="38170" cy="22566"/>
            </a:xfrm>
            <a:custGeom>
              <a:rect b="b" l="l" r="r" t="t"/>
              <a:pathLst>
                <a:path extrusionOk="0" h="820" w="1387">
                  <a:moveTo>
                    <a:pt x="379" y="0"/>
                  </a:moveTo>
                  <a:cubicBezTo>
                    <a:pt x="158" y="0"/>
                    <a:pt x="1" y="189"/>
                    <a:pt x="1" y="378"/>
                  </a:cubicBezTo>
                  <a:cubicBezTo>
                    <a:pt x="1" y="630"/>
                    <a:pt x="190" y="819"/>
                    <a:pt x="379" y="819"/>
                  </a:cubicBezTo>
                  <a:lnTo>
                    <a:pt x="946" y="819"/>
                  </a:lnTo>
                  <a:cubicBezTo>
                    <a:pt x="1166" y="819"/>
                    <a:pt x="1387" y="630"/>
                    <a:pt x="1387" y="378"/>
                  </a:cubicBezTo>
                  <a:cubicBezTo>
                    <a:pt x="1387" y="189"/>
                    <a:pt x="1166" y="0"/>
                    <a:pt x="9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536" name="Google Shape;1536;p119"/>
            <p:cNvGrpSpPr/>
            <p:nvPr/>
          </p:nvGrpSpPr>
          <p:grpSpPr>
            <a:xfrm>
              <a:off x="6520582" y="2079003"/>
              <a:ext cx="307811" cy="348706"/>
              <a:chOff x="-60218325" y="2304850"/>
              <a:chExt cx="279625" cy="316775"/>
            </a:xfrm>
          </p:grpSpPr>
          <p:sp>
            <p:nvSpPr>
              <p:cNvPr id="1537" name="Google Shape;1537;p119"/>
              <p:cNvSpPr/>
              <p:nvPr/>
            </p:nvSpPr>
            <p:spPr>
              <a:xfrm>
                <a:off x="-60218325" y="2304850"/>
                <a:ext cx="235525" cy="316775"/>
              </a:xfrm>
              <a:custGeom>
                <a:rect b="b" l="l" r="r" t="t"/>
                <a:pathLst>
                  <a:path extrusionOk="0" h="12671" w="9421">
                    <a:moveTo>
                      <a:pt x="4884" y="825"/>
                    </a:moveTo>
                    <a:cubicBezTo>
                      <a:pt x="6994" y="825"/>
                      <a:pt x="8633" y="2463"/>
                      <a:pt x="8633" y="4542"/>
                    </a:cubicBezTo>
                    <a:cubicBezTo>
                      <a:pt x="8570" y="6023"/>
                      <a:pt x="7688" y="7378"/>
                      <a:pt x="6364" y="7945"/>
                    </a:cubicBezTo>
                    <a:cubicBezTo>
                      <a:pt x="6207" y="8039"/>
                      <a:pt x="6112" y="8165"/>
                      <a:pt x="6112" y="8354"/>
                    </a:cubicBezTo>
                    <a:lnTo>
                      <a:pt x="6112" y="8543"/>
                    </a:lnTo>
                    <a:lnTo>
                      <a:pt x="3623" y="8543"/>
                    </a:lnTo>
                    <a:lnTo>
                      <a:pt x="3623" y="8354"/>
                    </a:lnTo>
                    <a:cubicBezTo>
                      <a:pt x="3623" y="8197"/>
                      <a:pt x="3560" y="8039"/>
                      <a:pt x="3403" y="7945"/>
                    </a:cubicBezTo>
                    <a:cubicBezTo>
                      <a:pt x="1828" y="7251"/>
                      <a:pt x="914" y="5582"/>
                      <a:pt x="1229" y="3880"/>
                    </a:cubicBezTo>
                    <a:cubicBezTo>
                      <a:pt x="1481" y="2431"/>
                      <a:pt x="2647" y="1203"/>
                      <a:pt x="4096" y="888"/>
                    </a:cubicBezTo>
                    <a:cubicBezTo>
                      <a:pt x="4379" y="856"/>
                      <a:pt x="4663" y="825"/>
                      <a:pt x="4884" y="825"/>
                    </a:cubicBezTo>
                    <a:close/>
                    <a:moveTo>
                      <a:pt x="6081" y="9362"/>
                    </a:moveTo>
                    <a:lnTo>
                      <a:pt x="6081" y="10213"/>
                    </a:lnTo>
                    <a:lnTo>
                      <a:pt x="3592" y="10213"/>
                    </a:lnTo>
                    <a:lnTo>
                      <a:pt x="3592" y="9362"/>
                    </a:lnTo>
                    <a:close/>
                    <a:moveTo>
                      <a:pt x="5986" y="11032"/>
                    </a:moveTo>
                    <a:cubicBezTo>
                      <a:pt x="5829" y="11505"/>
                      <a:pt x="5419" y="11851"/>
                      <a:pt x="4852" y="11851"/>
                    </a:cubicBezTo>
                    <a:cubicBezTo>
                      <a:pt x="4316" y="11851"/>
                      <a:pt x="3875" y="11505"/>
                      <a:pt x="3686" y="11032"/>
                    </a:cubicBezTo>
                    <a:close/>
                    <a:moveTo>
                      <a:pt x="4842" y="0"/>
                    </a:moveTo>
                    <a:cubicBezTo>
                      <a:pt x="4526" y="0"/>
                      <a:pt x="4202" y="32"/>
                      <a:pt x="3875" y="100"/>
                    </a:cubicBezTo>
                    <a:cubicBezTo>
                      <a:pt x="2111" y="509"/>
                      <a:pt x="693" y="1959"/>
                      <a:pt x="378" y="3723"/>
                    </a:cubicBezTo>
                    <a:cubicBezTo>
                      <a:pt x="0" y="5834"/>
                      <a:pt x="1071" y="7724"/>
                      <a:pt x="2773" y="8575"/>
                    </a:cubicBezTo>
                    <a:lnTo>
                      <a:pt x="2773" y="10591"/>
                    </a:lnTo>
                    <a:cubicBezTo>
                      <a:pt x="2773" y="11725"/>
                      <a:pt x="3718" y="12670"/>
                      <a:pt x="4852" y="12670"/>
                    </a:cubicBezTo>
                    <a:cubicBezTo>
                      <a:pt x="5986" y="12670"/>
                      <a:pt x="6963" y="11725"/>
                      <a:pt x="6963" y="10591"/>
                    </a:cubicBezTo>
                    <a:lnTo>
                      <a:pt x="6963" y="8575"/>
                    </a:lnTo>
                    <a:cubicBezTo>
                      <a:pt x="8444" y="7787"/>
                      <a:pt x="9420" y="6243"/>
                      <a:pt x="9420" y="4511"/>
                    </a:cubicBezTo>
                    <a:cubicBezTo>
                      <a:pt x="9392" y="1995"/>
                      <a:pt x="7331" y="0"/>
                      <a:pt x="48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8" name="Google Shape;1538;p119"/>
              <p:cNvSpPr/>
              <p:nvPr/>
            </p:nvSpPr>
            <p:spPr>
              <a:xfrm>
                <a:off x="-60127750" y="2347500"/>
                <a:ext cx="62250" cy="145750"/>
              </a:xfrm>
              <a:custGeom>
                <a:rect b="b" l="l" r="r" t="t"/>
                <a:pathLst>
                  <a:path extrusionOk="0" h="5830" w="2490">
                    <a:moveTo>
                      <a:pt x="1229" y="1"/>
                    </a:moveTo>
                    <a:cubicBezTo>
                      <a:pt x="1009" y="1"/>
                      <a:pt x="851" y="190"/>
                      <a:pt x="851" y="379"/>
                    </a:cubicBezTo>
                    <a:lnTo>
                      <a:pt x="851" y="662"/>
                    </a:lnTo>
                    <a:cubicBezTo>
                      <a:pt x="378" y="820"/>
                      <a:pt x="0" y="1292"/>
                      <a:pt x="0" y="1828"/>
                    </a:cubicBezTo>
                    <a:cubicBezTo>
                      <a:pt x="0" y="2521"/>
                      <a:pt x="567" y="2899"/>
                      <a:pt x="1009" y="3214"/>
                    </a:cubicBezTo>
                    <a:cubicBezTo>
                      <a:pt x="1324" y="3466"/>
                      <a:pt x="1670" y="3687"/>
                      <a:pt x="1670" y="3939"/>
                    </a:cubicBezTo>
                    <a:cubicBezTo>
                      <a:pt x="1670" y="4159"/>
                      <a:pt x="1481" y="4348"/>
                      <a:pt x="1229" y="4348"/>
                    </a:cubicBezTo>
                    <a:cubicBezTo>
                      <a:pt x="1009" y="4348"/>
                      <a:pt x="851" y="4159"/>
                      <a:pt x="851" y="3939"/>
                    </a:cubicBezTo>
                    <a:cubicBezTo>
                      <a:pt x="851" y="3687"/>
                      <a:pt x="630" y="3498"/>
                      <a:pt x="441" y="3498"/>
                    </a:cubicBezTo>
                    <a:cubicBezTo>
                      <a:pt x="221" y="3498"/>
                      <a:pt x="0" y="3687"/>
                      <a:pt x="0" y="3939"/>
                    </a:cubicBezTo>
                    <a:cubicBezTo>
                      <a:pt x="0" y="4474"/>
                      <a:pt x="378" y="4915"/>
                      <a:pt x="851" y="5104"/>
                    </a:cubicBezTo>
                    <a:lnTo>
                      <a:pt x="851" y="5388"/>
                    </a:lnTo>
                    <a:cubicBezTo>
                      <a:pt x="851" y="5608"/>
                      <a:pt x="1040" y="5829"/>
                      <a:pt x="1229" y="5829"/>
                    </a:cubicBezTo>
                    <a:cubicBezTo>
                      <a:pt x="1481" y="5829"/>
                      <a:pt x="1670" y="5608"/>
                      <a:pt x="1670" y="5388"/>
                    </a:cubicBezTo>
                    <a:lnTo>
                      <a:pt x="1670" y="5104"/>
                    </a:lnTo>
                    <a:cubicBezTo>
                      <a:pt x="2143" y="4947"/>
                      <a:pt x="2489" y="4474"/>
                      <a:pt x="2489" y="3939"/>
                    </a:cubicBezTo>
                    <a:cubicBezTo>
                      <a:pt x="2489" y="3246"/>
                      <a:pt x="1954" y="2868"/>
                      <a:pt x="1513" y="2553"/>
                    </a:cubicBezTo>
                    <a:cubicBezTo>
                      <a:pt x="1198" y="2300"/>
                      <a:pt x="851" y="2080"/>
                      <a:pt x="851" y="1828"/>
                    </a:cubicBezTo>
                    <a:cubicBezTo>
                      <a:pt x="788" y="1607"/>
                      <a:pt x="1009" y="1418"/>
                      <a:pt x="1229" y="1418"/>
                    </a:cubicBezTo>
                    <a:cubicBezTo>
                      <a:pt x="1481" y="1418"/>
                      <a:pt x="1670" y="1607"/>
                      <a:pt x="1670" y="1828"/>
                    </a:cubicBezTo>
                    <a:cubicBezTo>
                      <a:pt x="1670" y="2080"/>
                      <a:pt x="1859" y="2269"/>
                      <a:pt x="2048" y="2269"/>
                    </a:cubicBezTo>
                    <a:cubicBezTo>
                      <a:pt x="2300" y="2269"/>
                      <a:pt x="2489" y="2080"/>
                      <a:pt x="2489" y="1828"/>
                    </a:cubicBezTo>
                    <a:cubicBezTo>
                      <a:pt x="2489" y="1292"/>
                      <a:pt x="2143" y="851"/>
                      <a:pt x="1670" y="662"/>
                    </a:cubicBezTo>
                    <a:lnTo>
                      <a:pt x="1670" y="379"/>
                    </a:lnTo>
                    <a:cubicBezTo>
                      <a:pt x="1670" y="158"/>
                      <a:pt x="1481" y="1"/>
                      <a:pt x="122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9" name="Google Shape;1539;p119"/>
              <p:cNvSpPr/>
              <p:nvPr/>
            </p:nvSpPr>
            <p:spPr>
              <a:xfrm>
                <a:off x="-60212825" y="2510750"/>
                <a:ext cx="32325" cy="30325"/>
              </a:xfrm>
              <a:custGeom>
                <a:rect b="b" l="l" r="r" t="t"/>
                <a:pathLst>
                  <a:path extrusionOk="0" h="1213" w="1293">
                    <a:moveTo>
                      <a:pt x="836" y="0"/>
                    </a:moveTo>
                    <a:cubicBezTo>
                      <a:pt x="725" y="0"/>
                      <a:pt x="615" y="39"/>
                      <a:pt x="536" y="118"/>
                    </a:cubicBezTo>
                    <a:lnTo>
                      <a:pt x="158" y="496"/>
                    </a:lnTo>
                    <a:cubicBezTo>
                      <a:pt x="1" y="654"/>
                      <a:pt x="1" y="906"/>
                      <a:pt x="158" y="1095"/>
                    </a:cubicBezTo>
                    <a:cubicBezTo>
                      <a:pt x="237" y="1174"/>
                      <a:pt x="340" y="1213"/>
                      <a:pt x="442" y="1213"/>
                    </a:cubicBezTo>
                    <a:cubicBezTo>
                      <a:pt x="544" y="1213"/>
                      <a:pt x="647" y="1174"/>
                      <a:pt x="725" y="1095"/>
                    </a:cubicBezTo>
                    <a:lnTo>
                      <a:pt x="1135" y="717"/>
                    </a:lnTo>
                    <a:cubicBezTo>
                      <a:pt x="1293" y="559"/>
                      <a:pt x="1293" y="276"/>
                      <a:pt x="1135" y="118"/>
                    </a:cubicBezTo>
                    <a:cubicBezTo>
                      <a:pt x="1056" y="39"/>
                      <a:pt x="946" y="0"/>
                      <a:pt x="83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0" name="Google Shape;1540;p119"/>
              <p:cNvSpPr/>
              <p:nvPr/>
            </p:nvSpPr>
            <p:spPr>
              <a:xfrm>
                <a:off x="-60012750" y="2310675"/>
                <a:ext cx="32300" cy="30350"/>
              </a:xfrm>
              <a:custGeom>
                <a:rect b="b" l="l" r="r" t="t"/>
                <a:pathLst>
                  <a:path extrusionOk="0" h="1214" w="1292">
                    <a:moveTo>
                      <a:pt x="835" y="1"/>
                    </a:moveTo>
                    <a:cubicBezTo>
                      <a:pt x="725" y="1"/>
                      <a:pt x="614" y="40"/>
                      <a:pt x="536" y="119"/>
                    </a:cubicBezTo>
                    <a:lnTo>
                      <a:pt x="126" y="528"/>
                    </a:lnTo>
                    <a:cubicBezTo>
                      <a:pt x="0" y="686"/>
                      <a:pt x="0" y="938"/>
                      <a:pt x="126" y="1096"/>
                    </a:cubicBezTo>
                    <a:cubicBezTo>
                      <a:pt x="205" y="1174"/>
                      <a:pt x="315" y="1214"/>
                      <a:pt x="425" y="1214"/>
                    </a:cubicBezTo>
                    <a:cubicBezTo>
                      <a:pt x="536" y="1214"/>
                      <a:pt x="646" y="1174"/>
                      <a:pt x="725" y="1096"/>
                    </a:cubicBezTo>
                    <a:lnTo>
                      <a:pt x="1134" y="718"/>
                    </a:lnTo>
                    <a:cubicBezTo>
                      <a:pt x="1292" y="560"/>
                      <a:pt x="1292" y="276"/>
                      <a:pt x="1134" y="119"/>
                    </a:cubicBezTo>
                    <a:cubicBezTo>
                      <a:pt x="1056" y="40"/>
                      <a:pt x="945" y="1"/>
                      <a:pt x="83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1" name="Google Shape;1541;p119"/>
              <p:cNvSpPr/>
              <p:nvPr/>
            </p:nvSpPr>
            <p:spPr>
              <a:xfrm>
                <a:off x="-60012750" y="2510750"/>
                <a:ext cx="32300" cy="30325"/>
              </a:xfrm>
              <a:custGeom>
                <a:rect b="b" l="l" r="r" t="t"/>
                <a:pathLst>
                  <a:path extrusionOk="0" h="1213" w="1292">
                    <a:moveTo>
                      <a:pt x="425" y="0"/>
                    </a:moveTo>
                    <a:cubicBezTo>
                      <a:pt x="315" y="0"/>
                      <a:pt x="205" y="39"/>
                      <a:pt x="126" y="118"/>
                    </a:cubicBezTo>
                    <a:cubicBezTo>
                      <a:pt x="0" y="276"/>
                      <a:pt x="0" y="559"/>
                      <a:pt x="126" y="717"/>
                    </a:cubicBezTo>
                    <a:lnTo>
                      <a:pt x="536" y="1095"/>
                    </a:lnTo>
                    <a:cubicBezTo>
                      <a:pt x="614" y="1174"/>
                      <a:pt x="725" y="1213"/>
                      <a:pt x="835" y="1213"/>
                    </a:cubicBezTo>
                    <a:cubicBezTo>
                      <a:pt x="945" y="1213"/>
                      <a:pt x="1056" y="1174"/>
                      <a:pt x="1134" y="1095"/>
                    </a:cubicBezTo>
                    <a:cubicBezTo>
                      <a:pt x="1292" y="937"/>
                      <a:pt x="1292" y="654"/>
                      <a:pt x="1134" y="496"/>
                    </a:cubicBezTo>
                    <a:lnTo>
                      <a:pt x="725" y="118"/>
                    </a:lnTo>
                    <a:cubicBezTo>
                      <a:pt x="646" y="39"/>
                      <a:pt x="536" y="0"/>
                      <a:pt x="42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2" name="Google Shape;1542;p119"/>
              <p:cNvSpPr/>
              <p:nvPr/>
            </p:nvSpPr>
            <p:spPr>
              <a:xfrm>
                <a:off x="-60212825" y="2310675"/>
                <a:ext cx="32325" cy="30350"/>
              </a:xfrm>
              <a:custGeom>
                <a:rect b="b" l="l" r="r" t="t"/>
                <a:pathLst>
                  <a:path extrusionOk="0" h="1214" w="1293">
                    <a:moveTo>
                      <a:pt x="442" y="1"/>
                    </a:moveTo>
                    <a:cubicBezTo>
                      <a:pt x="340" y="1"/>
                      <a:pt x="237" y="40"/>
                      <a:pt x="158" y="119"/>
                    </a:cubicBezTo>
                    <a:cubicBezTo>
                      <a:pt x="1" y="276"/>
                      <a:pt x="1" y="560"/>
                      <a:pt x="158" y="718"/>
                    </a:cubicBezTo>
                    <a:lnTo>
                      <a:pt x="536" y="1096"/>
                    </a:lnTo>
                    <a:cubicBezTo>
                      <a:pt x="615" y="1174"/>
                      <a:pt x="725" y="1214"/>
                      <a:pt x="836" y="1214"/>
                    </a:cubicBezTo>
                    <a:cubicBezTo>
                      <a:pt x="946" y="1214"/>
                      <a:pt x="1056" y="1174"/>
                      <a:pt x="1135" y="1096"/>
                    </a:cubicBezTo>
                    <a:cubicBezTo>
                      <a:pt x="1293" y="938"/>
                      <a:pt x="1293" y="686"/>
                      <a:pt x="1135" y="528"/>
                    </a:cubicBezTo>
                    <a:lnTo>
                      <a:pt x="725" y="119"/>
                    </a:lnTo>
                    <a:cubicBezTo>
                      <a:pt x="647" y="40"/>
                      <a:pt x="544" y="1"/>
                      <a:pt x="44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3" name="Google Shape;1543;p119"/>
              <p:cNvSpPr/>
              <p:nvPr/>
            </p:nvSpPr>
            <p:spPr>
              <a:xfrm>
                <a:off x="-59974175" y="2415250"/>
                <a:ext cx="35475" cy="20500"/>
              </a:xfrm>
              <a:custGeom>
                <a:rect b="b" l="l" r="r" t="t"/>
                <a:pathLst>
                  <a:path extrusionOk="0" h="820" w="1419">
                    <a:moveTo>
                      <a:pt x="442" y="0"/>
                    </a:moveTo>
                    <a:cubicBezTo>
                      <a:pt x="221" y="0"/>
                      <a:pt x="1" y="189"/>
                      <a:pt x="1" y="378"/>
                    </a:cubicBezTo>
                    <a:cubicBezTo>
                      <a:pt x="1" y="630"/>
                      <a:pt x="221" y="819"/>
                      <a:pt x="442" y="819"/>
                    </a:cubicBezTo>
                    <a:lnTo>
                      <a:pt x="1009" y="819"/>
                    </a:lnTo>
                    <a:cubicBezTo>
                      <a:pt x="1230" y="819"/>
                      <a:pt x="1387" y="630"/>
                      <a:pt x="1387" y="378"/>
                    </a:cubicBezTo>
                    <a:cubicBezTo>
                      <a:pt x="1419" y="189"/>
                      <a:pt x="1230" y="0"/>
                      <a:pt x="100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544" name="Google Shape;1544;p119"/>
          <p:cNvGrpSpPr/>
          <p:nvPr/>
        </p:nvGrpSpPr>
        <p:grpSpPr>
          <a:xfrm>
            <a:off x="1856583" y="3383025"/>
            <a:ext cx="5164876" cy="219600"/>
            <a:chOff x="1687207" y="3240745"/>
            <a:chExt cx="4384817" cy="219600"/>
          </a:xfrm>
        </p:grpSpPr>
        <p:sp>
          <p:nvSpPr>
            <p:cNvPr id="1545" name="Google Shape;1545;p119"/>
            <p:cNvSpPr/>
            <p:nvPr/>
          </p:nvSpPr>
          <p:spPr>
            <a:xfrm>
              <a:off x="1687207" y="3240745"/>
              <a:ext cx="215400" cy="219600"/>
            </a:xfrm>
            <a:prstGeom prst="diamond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6" name="Google Shape;1546;p119"/>
            <p:cNvSpPr/>
            <p:nvPr/>
          </p:nvSpPr>
          <p:spPr>
            <a:xfrm>
              <a:off x="4466678" y="3240745"/>
              <a:ext cx="215400" cy="219600"/>
            </a:xfrm>
            <a:prstGeom prst="diamond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7" name="Google Shape;1547;p119"/>
            <p:cNvSpPr/>
            <p:nvPr/>
          </p:nvSpPr>
          <p:spPr>
            <a:xfrm>
              <a:off x="3076880" y="3240745"/>
              <a:ext cx="215400" cy="219600"/>
            </a:xfrm>
            <a:prstGeom prst="diamond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8" name="Google Shape;1548;p119"/>
            <p:cNvSpPr/>
            <p:nvPr/>
          </p:nvSpPr>
          <p:spPr>
            <a:xfrm>
              <a:off x="5856624" y="3240745"/>
              <a:ext cx="215400" cy="219600"/>
            </a:xfrm>
            <a:prstGeom prst="diamond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549" name="Google Shape;1549;p119"/>
            <p:cNvCxnSpPr/>
            <p:nvPr/>
          </p:nvCxnSpPr>
          <p:spPr>
            <a:xfrm>
              <a:off x="2011233" y="3350516"/>
              <a:ext cx="9570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50" name="Google Shape;1550;p119"/>
            <p:cNvCxnSpPr/>
            <p:nvPr/>
          </p:nvCxnSpPr>
          <p:spPr>
            <a:xfrm>
              <a:off x="3400906" y="3350516"/>
              <a:ext cx="9570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51" name="Google Shape;1551;p119"/>
            <p:cNvCxnSpPr/>
            <p:nvPr/>
          </p:nvCxnSpPr>
          <p:spPr>
            <a:xfrm>
              <a:off x="4790851" y="3350516"/>
              <a:ext cx="9570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552" name="Google Shape;1552;p119"/>
          <p:cNvSpPr/>
          <p:nvPr/>
        </p:nvSpPr>
        <p:spPr>
          <a:xfrm>
            <a:off x="1612383" y="2851723"/>
            <a:ext cx="401700" cy="401700"/>
          </a:xfrm>
          <a:prstGeom prst="ellipse">
            <a:avLst/>
          </a:prstGeom>
          <a:solidFill>
            <a:srgbClr val="718AC6">
              <a:alpha val="383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3" name="Google Shape;1553;p119"/>
          <p:cNvSpPr/>
          <p:nvPr/>
        </p:nvSpPr>
        <p:spPr>
          <a:xfrm>
            <a:off x="3432948" y="2871148"/>
            <a:ext cx="401700" cy="401700"/>
          </a:xfrm>
          <a:prstGeom prst="ellipse">
            <a:avLst/>
          </a:prstGeom>
          <a:solidFill>
            <a:srgbClr val="718AC6">
              <a:alpha val="383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4" name="Google Shape;1554;p119"/>
          <p:cNvSpPr/>
          <p:nvPr/>
        </p:nvSpPr>
        <p:spPr>
          <a:xfrm>
            <a:off x="5047391" y="2670023"/>
            <a:ext cx="401700" cy="401700"/>
          </a:xfrm>
          <a:prstGeom prst="ellipse">
            <a:avLst/>
          </a:prstGeom>
          <a:solidFill>
            <a:srgbClr val="718AC6">
              <a:alpha val="383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5" name="Google Shape;1555;p119"/>
          <p:cNvSpPr txBox="1"/>
          <p:nvPr/>
        </p:nvSpPr>
        <p:spPr>
          <a:xfrm>
            <a:off x="994245" y="3788117"/>
            <a:ext cx="20169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rPr>
              <a:t>Data loading</a:t>
            </a:r>
            <a:endParaRPr sz="2500">
              <a:solidFill>
                <a:schemeClr val="accent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556" name="Google Shape;1556;p119"/>
          <p:cNvSpPr txBox="1"/>
          <p:nvPr/>
        </p:nvSpPr>
        <p:spPr>
          <a:xfrm>
            <a:off x="994245" y="4103492"/>
            <a:ext cx="2016900" cy="64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Combine gender and partition data into a single DataFrame.</a:t>
            </a:r>
            <a:endParaRPr sz="1300">
              <a:solidFill>
                <a:schemeClr val="accent2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1557" name="Google Shape;1557;p119"/>
          <p:cNvSpPr txBox="1"/>
          <p:nvPr/>
        </p:nvSpPr>
        <p:spPr>
          <a:xfrm>
            <a:off x="2486534" y="1436600"/>
            <a:ext cx="20169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rPr>
              <a:t>Data sampling</a:t>
            </a:r>
            <a:endParaRPr sz="2500">
              <a:solidFill>
                <a:schemeClr val="accent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558" name="Google Shape;1558;p119"/>
          <p:cNvSpPr txBox="1"/>
          <p:nvPr/>
        </p:nvSpPr>
        <p:spPr>
          <a:xfrm>
            <a:off x="1856525" y="1780875"/>
            <a:ext cx="3276900" cy="98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Define a function to load and reshape images. Sample an equal number of male and female images for training, validation, and testing.</a:t>
            </a:r>
            <a:endParaRPr sz="1300">
              <a:solidFill>
                <a:schemeClr val="accent2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1559" name="Google Shape;1559;p119"/>
          <p:cNvSpPr txBox="1"/>
          <p:nvPr/>
        </p:nvSpPr>
        <p:spPr>
          <a:xfrm>
            <a:off x="4285346" y="3763792"/>
            <a:ext cx="20169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rPr>
              <a:t>Data splitting</a:t>
            </a:r>
            <a:endParaRPr sz="2500">
              <a:solidFill>
                <a:schemeClr val="accent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560" name="Google Shape;1560;p119"/>
          <p:cNvSpPr txBox="1"/>
          <p:nvPr/>
        </p:nvSpPr>
        <p:spPr>
          <a:xfrm>
            <a:off x="3962550" y="4079175"/>
            <a:ext cx="2831100" cy="113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accent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Split data into training, validation, and test sets using the sampling function</a:t>
            </a:r>
            <a:endParaRPr sz="1300">
              <a:solidFill>
                <a:schemeClr val="accent2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accent2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2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1561" name="Google Shape;1561;p119"/>
          <p:cNvSpPr txBox="1"/>
          <p:nvPr/>
        </p:nvSpPr>
        <p:spPr>
          <a:xfrm>
            <a:off x="5702823" y="1462775"/>
            <a:ext cx="23397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rPr>
              <a:t>Data augmentation</a:t>
            </a:r>
            <a:endParaRPr sz="2500">
              <a:solidFill>
                <a:schemeClr val="accent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562" name="Google Shape;1562;p119"/>
          <p:cNvSpPr txBox="1"/>
          <p:nvPr/>
        </p:nvSpPr>
        <p:spPr>
          <a:xfrm>
            <a:off x="5386625" y="1796200"/>
            <a:ext cx="2972100" cy="8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accent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Use ImageDataGenerator for data augmentation. Apply transformations such as rotation, shift, shear, zoom, and flip.</a:t>
            </a:r>
            <a:endParaRPr sz="1300">
              <a:solidFill>
                <a:schemeClr val="accent2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accent2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1563" name="Google Shape;1563;p119"/>
          <p:cNvSpPr/>
          <p:nvPr/>
        </p:nvSpPr>
        <p:spPr>
          <a:xfrm>
            <a:off x="6898998" y="2951435"/>
            <a:ext cx="401700" cy="401700"/>
          </a:xfrm>
          <a:prstGeom prst="ellipse">
            <a:avLst/>
          </a:prstGeom>
          <a:solidFill>
            <a:srgbClr val="718AC6">
              <a:alpha val="383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7" name="Shape 1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8" name="Google Shape;1568;p120"/>
          <p:cNvSpPr txBox="1"/>
          <p:nvPr>
            <p:ph type="title"/>
          </p:nvPr>
        </p:nvSpPr>
        <p:spPr>
          <a:xfrm>
            <a:off x="1792008" y="1566450"/>
            <a:ext cx="5565300" cy="201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 !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80"/>
          <p:cNvSpPr/>
          <p:nvPr/>
        </p:nvSpPr>
        <p:spPr>
          <a:xfrm>
            <a:off x="1441200" y="519600"/>
            <a:ext cx="6261600" cy="410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4" name="Google Shape;724;p80"/>
          <p:cNvSpPr/>
          <p:nvPr/>
        </p:nvSpPr>
        <p:spPr>
          <a:xfrm>
            <a:off x="1791350" y="851550"/>
            <a:ext cx="5580000" cy="344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5" name="Google Shape;725;p80"/>
          <p:cNvSpPr txBox="1"/>
          <p:nvPr>
            <p:ph type="title"/>
          </p:nvPr>
        </p:nvSpPr>
        <p:spPr>
          <a:xfrm>
            <a:off x="2106050" y="2190967"/>
            <a:ext cx="49449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classification</a:t>
            </a:r>
            <a:endParaRPr/>
          </a:p>
        </p:txBody>
      </p:sp>
      <p:sp>
        <p:nvSpPr>
          <p:cNvPr id="726" name="Google Shape;726;p80"/>
          <p:cNvSpPr txBox="1"/>
          <p:nvPr>
            <p:ph idx="2" type="title"/>
          </p:nvPr>
        </p:nvSpPr>
        <p:spPr>
          <a:xfrm>
            <a:off x="3638953" y="1349175"/>
            <a:ext cx="24660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TASK 01.</a:t>
            </a:r>
            <a:endParaRPr/>
          </a:p>
        </p:txBody>
      </p:sp>
      <p:sp>
        <p:nvSpPr>
          <p:cNvPr id="727" name="Google Shape;727;p80"/>
          <p:cNvSpPr txBox="1"/>
          <p:nvPr>
            <p:ph idx="1" type="subTitle"/>
          </p:nvPr>
        </p:nvSpPr>
        <p:spPr>
          <a:xfrm>
            <a:off x="1897842" y="3055967"/>
            <a:ext cx="5350800" cy="71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Classify the gender of the faces</a:t>
            </a:r>
            <a:endParaRPr/>
          </a:p>
        </p:txBody>
      </p:sp>
      <p:sp>
        <p:nvSpPr>
          <p:cNvPr id="728" name="Google Shape;728;p80"/>
          <p:cNvSpPr/>
          <p:nvPr/>
        </p:nvSpPr>
        <p:spPr>
          <a:xfrm>
            <a:off x="2195400" y="373100"/>
            <a:ext cx="998400" cy="998400"/>
          </a:xfrm>
          <a:prstGeom prst="ellipse">
            <a:avLst/>
          </a:prstGeom>
          <a:solidFill>
            <a:schemeClr val="hlink">
              <a:alpha val="3839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29" name="Google Shape;729;p80"/>
          <p:cNvGrpSpPr/>
          <p:nvPr/>
        </p:nvGrpSpPr>
        <p:grpSpPr>
          <a:xfrm>
            <a:off x="2710863" y="1234912"/>
            <a:ext cx="537556" cy="136576"/>
            <a:chOff x="2641350" y="846250"/>
            <a:chExt cx="413600" cy="105075"/>
          </a:xfrm>
        </p:grpSpPr>
        <p:sp>
          <p:nvSpPr>
            <p:cNvPr id="730" name="Google Shape;730;p80"/>
            <p:cNvSpPr/>
            <p:nvPr/>
          </p:nvSpPr>
          <p:spPr>
            <a:xfrm>
              <a:off x="2991475" y="846250"/>
              <a:ext cx="63475" cy="105075"/>
            </a:xfrm>
            <a:custGeom>
              <a:rect b="b" l="l" r="r" t="t"/>
              <a:pathLst>
                <a:path extrusionOk="0" h="4203" w="2539">
                  <a:moveTo>
                    <a:pt x="2092" y="1"/>
                  </a:moveTo>
                  <a:lnTo>
                    <a:pt x="1" y="2111"/>
                  </a:lnTo>
                  <a:lnTo>
                    <a:pt x="2092" y="4202"/>
                  </a:lnTo>
                  <a:lnTo>
                    <a:pt x="2538" y="3756"/>
                  </a:lnTo>
                  <a:lnTo>
                    <a:pt x="874" y="2111"/>
                  </a:lnTo>
                  <a:lnTo>
                    <a:pt x="2538" y="447"/>
                  </a:lnTo>
                  <a:lnTo>
                    <a:pt x="209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80"/>
            <p:cNvSpPr/>
            <p:nvPr/>
          </p:nvSpPr>
          <p:spPr>
            <a:xfrm>
              <a:off x="28747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091" y="1"/>
                  </a:moveTo>
                  <a:lnTo>
                    <a:pt x="0" y="2111"/>
                  </a:lnTo>
                  <a:lnTo>
                    <a:pt x="2091" y="4202"/>
                  </a:lnTo>
                  <a:lnTo>
                    <a:pt x="2538" y="3756"/>
                  </a:lnTo>
                  <a:lnTo>
                    <a:pt x="894" y="2111"/>
                  </a:lnTo>
                  <a:lnTo>
                    <a:pt x="2538" y="447"/>
                  </a:lnTo>
                  <a:lnTo>
                    <a:pt x="20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80"/>
            <p:cNvSpPr/>
            <p:nvPr/>
          </p:nvSpPr>
          <p:spPr>
            <a:xfrm>
              <a:off x="27580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111" y="1"/>
                  </a:moveTo>
                  <a:lnTo>
                    <a:pt x="0" y="2111"/>
                  </a:lnTo>
                  <a:lnTo>
                    <a:pt x="2111" y="4202"/>
                  </a:lnTo>
                  <a:lnTo>
                    <a:pt x="2537" y="3756"/>
                  </a:lnTo>
                  <a:lnTo>
                    <a:pt x="893" y="2111"/>
                  </a:lnTo>
                  <a:lnTo>
                    <a:pt x="2537" y="447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80"/>
            <p:cNvSpPr/>
            <p:nvPr/>
          </p:nvSpPr>
          <p:spPr>
            <a:xfrm>
              <a:off x="2641350" y="846250"/>
              <a:ext cx="63975" cy="105075"/>
            </a:xfrm>
            <a:custGeom>
              <a:rect b="b" l="l" r="r" t="t"/>
              <a:pathLst>
                <a:path extrusionOk="0" h="4203" w="2559">
                  <a:moveTo>
                    <a:pt x="2112" y="1"/>
                  </a:moveTo>
                  <a:lnTo>
                    <a:pt x="1" y="2111"/>
                  </a:lnTo>
                  <a:lnTo>
                    <a:pt x="2112" y="4202"/>
                  </a:lnTo>
                  <a:lnTo>
                    <a:pt x="2558" y="3756"/>
                  </a:lnTo>
                  <a:lnTo>
                    <a:pt x="894" y="2111"/>
                  </a:lnTo>
                  <a:lnTo>
                    <a:pt x="2558" y="447"/>
                  </a:lnTo>
                  <a:lnTo>
                    <a:pt x="21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34" name="Google Shape;734;p80"/>
          <p:cNvGrpSpPr/>
          <p:nvPr/>
        </p:nvGrpSpPr>
        <p:grpSpPr>
          <a:xfrm>
            <a:off x="2881200" y="4514854"/>
            <a:ext cx="3397850" cy="187275"/>
            <a:chOff x="-3237675" y="-1132050"/>
            <a:chExt cx="3397850" cy="187275"/>
          </a:xfrm>
        </p:grpSpPr>
        <p:sp>
          <p:nvSpPr>
            <p:cNvPr id="735" name="Google Shape;735;p80"/>
            <p:cNvSpPr/>
            <p:nvPr/>
          </p:nvSpPr>
          <p:spPr>
            <a:xfrm>
              <a:off x="-378750" y="-1132050"/>
              <a:ext cx="130425" cy="187275"/>
            </a:xfrm>
            <a:custGeom>
              <a:rect b="b" l="l" r="r" t="t"/>
              <a:pathLst>
                <a:path extrusionOk="0" h="7491" w="5217">
                  <a:moveTo>
                    <a:pt x="4040" y="0"/>
                  </a:moveTo>
                  <a:lnTo>
                    <a:pt x="0" y="6800"/>
                  </a:lnTo>
                  <a:lnTo>
                    <a:pt x="1157" y="7490"/>
                  </a:lnTo>
                  <a:lnTo>
                    <a:pt x="5217" y="690"/>
                  </a:lnTo>
                  <a:lnTo>
                    <a:pt x="4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80"/>
            <p:cNvSpPr/>
            <p:nvPr/>
          </p:nvSpPr>
          <p:spPr>
            <a:xfrm>
              <a:off x="29725" y="-1132050"/>
              <a:ext cx="130450" cy="187275"/>
            </a:xfrm>
            <a:custGeom>
              <a:rect b="b" l="l" r="r" t="t"/>
              <a:pathLst>
                <a:path extrusionOk="0" h="7491" w="5218">
                  <a:moveTo>
                    <a:pt x="4040" y="0"/>
                  </a:moveTo>
                  <a:lnTo>
                    <a:pt x="1" y="6800"/>
                  </a:lnTo>
                  <a:lnTo>
                    <a:pt x="1158" y="7490"/>
                  </a:lnTo>
                  <a:lnTo>
                    <a:pt x="5217" y="690"/>
                  </a:lnTo>
                  <a:lnTo>
                    <a:pt x="4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80"/>
            <p:cNvSpPr/>
            <p:nvPr/>
          </p:nvSpPr>
          <p:spPr>
            <a:xfrm>
              <a:off x="-787250" y="-1132050"/>
              <a:ext cx="130450" cy="187275"/>
            </a:xfrm>
            <a:custGeom>
              <a:rect b="b" l="l" r="r" t="t"/>
              <a:pathLst>
                <a:path extrusionOk="0" h="7491" w="5218">
                  <a:moveTo>
                    <a:pt x="4040" y="0"/>
                  </a:moveTo>
                  <a:lnTo>
                    <a:pt x="1" y="6800"/>
                  </a:lnTo>
                  <a:lnTo>
                    <a:pt x="1158" y="7490"/>
                  </a:lnTo>
                  <a:lnTo>
                    <a:pt x="5217" y="690"/>
                  </a:lnTo>
                  <a:lnTo>
                    <a:pt x="4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80"/>
            <p:cNvSpPr/>
            <p:nvPr/>
          </p:nvSpPr>
          <p:spPr>
            <a:xfrm>
              <a:off x="-1195725" y="-1132050"/>
              <a:ext cx="130425" cy="187275"/>
            </a:xfrm>
            <a:custGeom>
              <a:rect b="b" l="l" r="r" t="t"/>
              <a:pathLst>
                <a:path extrusionOk="0" h="7491" w="5217">
                  <a:moveTo>
                    <a:pt x="4060" y="0"/>
                  </a:moveTo>
                  <a:lnTo>
                    <a:pt x="0" y="6800"/>
                  </a:lnTo>
                  <a:lnTo>
                    <a:pt x="1157" y="7490"/>
                  </a:lnTo>
                  <a:lnTo>
                    <a:pt x="5217" y="690"/>
                  </a:lnTo>
                  <a:lnTo>
                    <a:pt x="40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80"/>
            <p:cNvSpPr/>
            <p:nvPr/>
          </p:nvSpPr>
          <p:spPr>
            <a:xfrm>
              <a:off x="-1604225" y="-1132050"/>
              <a:ext cx="130450" cy="187275"/>
            </a:xfrm>
            <a:custGeom>
              <a:rect b="b" l="l" r="r" t="t"/>
              <a:pathLst>
                <a:path extrusionOk="0" h="7491" w="5218">
                  <a:moveTo>
                    <a:pt x="4060" y="0"/>
                  </a:moveTo>
                  <a:lnTo>
                    <a:pt x="1" y="6800"/>
                  </a:lnTo>
                  <a:lnTo>
                    <a:pt x="1158" y="7490"/>
                  </a:lnTo>
                  <a:lnTo>
                    <a:pt x="5217" y="690"/>
                  </a:lnTo>
                  <a:lnTo>
                    <a:pt x="40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80"/>
            <p:cNvSpPr/>
            <p:nvPr/>
          </p:nvSpPr>
          <p:spPr>
            <a:xfrm>
              <a:off x="-2012725" y="-1132050"/>
              <a:ext cx="130450" cy="187275"/>
            </a:xfrm>
            <a:custGeom>
              <a:rect b="b" l="l" r="r" t="t"/>
              <a:pathLst>
                <a:path extrusionOk="0" h="7491" w="5218">
                  <a:moveTo>
                    <a:pt x="4060" y="0"/>
                  </a:moveTo>
                  <a:lnTo>
                    <a:pt x="1" y="6800"/>
                  </a:lnTo>
                  <a:lnTo>
                    <a:pt x="1178" y="7490"/>
                  </a:lnTo>
                  <a:lnTo>
                    <a:pt x="5217" y="690"/>
                  </a:lnTo>
                  <a:lnTo>
                    <a:pt x="40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80"/>
            <p:cNvSpPr/>
            <p:nvPr/>
          </p:nvSpPr>
          <p:spPr>
            <a:xfrm>
              <a:off x="-2421200" y="-1132050"/>
              <a:ext cx="130425" cy="187275"/>
            </a:xfrm>
            <a:custGeom>
              <a:rect b="b" l="l" r="r" t="t"/>
              <a:pathLst>
                <a:path extrusionOk="0" h="7491" w="5217">
                  <a:moveTo>
                    <a:pt x="4060" y="0"/>
                  </a:moveTo>
                  <a:lnTo>
                    <a:pt x="0" y="6800"/>
                  </a:lnTo>
                  <a:lnTo>
                    <a:pt x="1178" y="7490"/>
                  </a:lnTo>
                  <a:lnTo>
                    <a:pt x="5217" y="690"/>
                  </a:lnTo>
                  <a:lnTo>
                    <a:pt x="40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80"/>
            <p:cNvSpPr/>
            <p:nvPr/>
          </p:nvSpPr>
          <p:spPr>
            <a:xfrm>
              <a:off x="-2829175" y="-1132050"/>
              <a:ext cx="129925" cy="187275"/>
            </a:xfrm>
            <a:custGeom>
              <a:rect b="b" l="l" r="r" t="t"/>
              <a:pathLst>
                <a:path extrusionOk="0" h="7491" w="5197">
                  <a:moveTo>
                    <a:pt x="4039" y="0"/>
                  </a:moveTo>
                  <a:lnTo>
                    <a:pt x="0" y="6800"/>
                  </a:lnTo>
                  <a:lnTo>
                    <a:pt x="1157" y="7490"/>
                  </a:lnTo>
                  <a:lnTo>
                    <a:pt x="5196" y="690"/>
                  </a:lnTo>
                  <a:lnTo>
                    <a:pt x="40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80"/>
            <p:cNvSpPr/>
            <p:nvPr/>
          </p:nvSpPr>
          <p:spPr>
            <a:xfrm>
              <a:off x="-3237675" y="-1132050"/>
              <a:ext cx="129925" cy="187275"/>
            </a:xfrm>
            <a:custGeom>
              <a:rect b="b" l="l" r="r" t="t"/>
              <a:pathLst>
                <a:path extrusionOk="0" h="7491" w="5197">
                  <a:moveTo>
                    <a:pt x="4040" y="0"/>
                  </a:moveTo>
                  <a:lnTo>
                    <a:pt x="0" y="6800"/>
                  </a:lnTo>
                  <a:lnTo>
                    <a:pt x="1157" y="7490"/>
                  </a:lnTo>
                  <a:lnTo>
                    <a:pt x="5197" y="690"/>
                  </a:lnTo>
                  <a:lnTo>
                    <a:pt x="4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744" name="Google Shape;744;p80"/>
          <p:cNvCxnSpPr/>
          <p:nvPr/>
        </p:nvCxnSpPr>
        <p:spPr>
          <a:xfrm flipH="1" rot="10800000">
            <a:off x="2195400" y="3762159"/>
            <a:ext cx="6957300" cy="228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81"/>
          <p:cNvSpPr txBox="1"/>
          <p:nvPr>
            <p:ph type="title"/>
          </p:nvPr>
        </p:nvSpPr>
        <p:spPr>
          <a:xfrm>
            <a:off x="727250" y="47360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</a:t>
            </a:r>
            <a:endParaRPr/>
          </a:p>
        </p:txBody>
      </p:sp>
      <p:sp>
        <p:nvSpPr>
          <p:cNvPr id="750" name="Google Shape;750;p81"/>
          <p:cNvSpPr txBox="1"/>
          <p:nvPr/>
        </p:nvSpPr>
        <p:spPr>
          <a:xfrm>
            <a:off x="1091608" y="4449081"/>
            <a:ext cx="6975300" cy="2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751" name="Google Shape;751;p81"/>
          <p:cNvGrpSpPr/>
          <p:nvPr/>
        </p:nvGrpSpPr>
        <p:grpSpPr>
          <a:xfrm rot="10800000">
            <a:off x="4305271" y="4810771"/>
            <a:ext cx="537556" cy="136576"/>
            <a:chOff x="2641350" y="846250"/>
            <a:chExt cx="413600" cy="105075"/>
          </a:xfrm>
        </p:grpSpPr>
        <p:sp>
          <p:nvSpPr>
            <p:cNvPr id="752" name="Google Shape;752;p81"/>
            <p:cNvSpPr/>
            <p:nvPr/>
          </p:nvSpPr>
          <p:spPr>
            <a:xfrm>
              <a:off x="2991475" y="846250"/>
              <a:ext cx="63475" cy="105075"/>
            </a:xfrm>
            <a:custGeom>
              <a:rect b="b" l="l" r="r" t="t"/>
              <a:pathLst>
                <a:path extrusionOk="0" h="4203" w="2539">
                  <a:moveTo>
                    <a:pt x="2092" y="1"/>
                  </a:moveTo>
                  <a:lnTo>
                    <a:pt x="1" y="2111"/>
                  </a:lnTo>
                  <a:lnTo>
                    <a:pt x="2092" y="4202"/>
                  </a:lnTo>
                  <a:lnTo>
                    <a:pt x="2538" y="3756"/>
                  </a:lnTo>
                  <a:lnTo>
                    <a:pt x="874" y="2111"/>
                  </a:lnTo>
                  <a:lnTo>
                    <a:pt x="2538" y="447"/>
                  </a:lnTo>
                  <a:lnTo>
                    <a:pt x="209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81"/>
            <p:cNvSpPr/>
            <p:nvPr/>
          </p:nvSpPr>
          <p:spPr>
            <a:xfrm>
              <a:off x="28747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091" y="1"/>
                  </a:moveTo>
                  <a:lnTo>
                    <a:pt x="0" y="2111"/>
                  </a:lnTo>
                  <a:lnTo>
                    <a:pt x="2091" y="4202"/>
                  </a:lnTo>
                  <a:lnTo>
                    <a:pt x="2538" y="3756"/>
                  </a:lnTo>
                  <a:lnTo>
                    <a:pt x="894" y="2111"/>
                  </a:lnTo>
                  <a:lnTo>
                    <a:pt x="2538" y="447"/>
                  </a:lnTo>
                  <a:lnTo>
                    <a:pt x="20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81"/>
            <p:cNvSpPr/>
            <p:nvPr/>
          </p:nvSpPr>
          <p:spPr>
            <a:xfrm>
              <a:off x="27580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111" y="1"/>
                  </a:moveTo>
                  <a:lnTo>
                    <a:pt x="0" y="2111"/>
                  </a:lnTo>
                  <a:lnTo>
                    <a:pt x="2111" y="4202"/>
                  </a:lnTo>
                  <a:lnTo>
                    <a:pt x="2537" y="3756"/>
                  </a:lnTo>
                  <a:lnTo>
                    <a:pt x="893" y="2111"/>
                  </a:lnTo>
                  <a:lnTo>
                    <a:pt x="2537" y="447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81"/>
            <p:cNvSpPr/>
            <p:nvPr/>
          </p:nvSpPr>
          <p:spPr>
            <a:xfrm>
              <a:off x="2641350" y="846250"/>
              <a:ext cx="63975" cy="105075"/>
            </a:xfrm>
            <a:custGeom>
              <a:rect b="b" l="l" r="r" t="t"/>
              <a:pathLst>
                <a:path extrusionOk="0" h="4203" w="2559">
                  <a:moveTo>
                    <a:pt x="2112" y="1"/>
                  </a:moveTo>
                  <a:lnTo>
                    <a:pt x="1" y="2111"/>
                  </a:lnTo>
                  <a:lnTo>
                    <a:pt x="2112" y="4202"/>
                  </a:lnTo>
                  <a:lnTo>
                    <a:pt x="2558" y="3756"/>
                  </a:lnTo>
                  <a:lnTo>
                    <a:pt x="894" y="2111"/>
                  </a:lnTo>
                  <a:lnTo>
                    <a:pt x="2558" y="447"/>
                  </a:lnTo>
                  <a:lnTo>
                    <a:pt x="21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56" name="Google Shape;756;p81"/>
          <p:cNvGrpSpPr/>
          <p:nvPr/>
        </p:nvGrpSpPr>
        <p:grpSpPr>
          <a:xfrm>
            <a:off x="878338" y="983704"/>
            <a:ext cx="913425" cy="370975"/>
            <a:chOff x="6514150" y="4420266"/>
            <a:chExt cx="913425" cy="370975"/>
          </a:xfrm>
        </p:grpSpPr>
        <p:sp>
          <p:nvSpPr>
            <p:cNvPr id="757" name="Google Shape;757;p81"/>
            <p:cNvSpPr/>
            <p:nvPr/>
          </p:nvSpPr>
          <p:spPr>
            <a:xfrm>
              <a:off x="6938875" y="4420266"/>
              <a:ext cx="488700" cy="370975"/>
            </a:xfrm>
            <a:custGeom>
              <a:rect b="b" l="l" r="r" t="t"/>
              <a:pathLst>
                <a:path extrusionOk="0" h="14839" w="19548">
                  <a:moveTo>
                    <a:pt x="8160" y="1"/>
                  </a:moveTo>
                  <a:lnTo>
                    <a:pt x="1" y="14838"/>
                  </a:lnTo>
                  <a:lnTo>
                    <a:pt x="11388" y="14838"/>
                  </a:lnTo>
                  <a:lnTo>
                    <a:pt x="195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81"/>
            <p:cNvSpPr/>
            <p:nvPr/>
          </p:nvSpPr>
          <p:spPr>
            <a:xfrm>
              <a:off x="6514150" y="4420266"/>
              <a:ext cx="488700" cy="370975"/>
            </a:xfrm>
            <a:custGeom>
              <a:rect b="b" l="l" r="r" t="t"/>
              <a:pathLst>
                <a:path extrusionOk="0" h="14839" w="19548">
                  <a:moveTo>
                    <a:pt x="8160" y="1"/>
                  </a:moveTo>
                  <a:lnTo>
                    <a:pt x="1" y="14838"/>
                  </a:lnTo>
                  <a:lnTo>
                    <a:pt x="11388" y="14838"/>
                  </a:lnTo>
                  <a:lnTo>
                    <a:pt x="195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759" name="Google Shape;759;p81"/>
          <p:cNvPicPr preferRelativeResize="0"/>
          <p:nvPr/>
        </p:nvPicPr>
        <p:blipFill rotWithShape="1">
          <a:blip r:embed="rId3">
            <a:alphaModFix/>
          </a:blip>
          <a:srcRect b="0" l="18814" r="21057" t="0"/>
          <a:stretch/>
        </p:blipFill>
        <p:spPr>
          <a:xfrm>
            <a:off x="5694075" y="1597950"/>
            <a:ext cx="2276301" cy="2394376"/>
          </a:xfrm>
          <a:prstGeom prst="rect">
            <a:avLst/>
          </a:prstGeom>
          <a:noFill/>
          <a:ln>
            <a:noFill/>
          </a:ln>
        </p:spPr>
      </p:pic>
      <p:sp>
        <p:nvSpPr>
          <p:cNvPr id="760" name="Google Shape;760;p81"/>
          <p:cNvSpPr txBox="1"/>
          <p:nvPr/>
        </p:nvSpPr>
        <p:spPr>
          <a:xfrm>
            <a:off x="1259446" y="1811425"/>
            <a:ext cx="10944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rPr>
              <a:t>GOAL</a:t>
            </a:r>
            <a:endParaRPr sz="2600">
              <a:solidFill>
                <a:schemeClr val="accen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761" name="Google Shape;761;p81"/>
          <p:cNvSpPr txBox="1"/>
          <p:nvPr/>
        </p:nvSpPr>
        <p:spPr>
          <a:xfrm>
            <a:off x="1259450" y="2285523"/>
            <a:ext cx="4101600" cy="123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accent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To develop and evaluate deep learning models capable of accurately </a:t>
            </a:r>
            <a:r>
              <a:rPr b="1" lang="en" sz="15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classifying the gender</a:t>
            </a:r>
            <a:r>
              <a:rPr lang="en" sz="1500">
                <a:solidFill>
                  <a:schemeClr val="accent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 of individuals in the CelebA dataset based on facial attributes.</a:t>
            </a:r>
            <a:endParaRPr sz="1500">
              <a:solidFill>
                <a:schemeClr val="accent2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2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762" name="Google Shape;762;p81"/>
          <p:cNvSpPr txBox="1"/>
          <p:nvPr/>
        </p:nvSpPr>
        <p:spPr>
          <a:xfrm>
            <a:off x="1259447" y="3663525"/>
            <a:ext cx="13554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rPr>
              <a:t>models</a:t>
            </a:r>
            <a:endParaRPr sz="2500">
              <a:solidFill>
                <a:schemeClr val="accent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763" name="Google Shape;763;p81"/>
          <p:cNvSpPr txBox="1"/>
          <p:nvPr/>
        </p:nvSpPr>
        <p:spPr>
          <a:xfrm>
            <a:off x="1259459" y="3952850"/>
            <a:ext cx="4101600" cy="64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Customized CNN &amp; InceptionV3</a:t>
            </a:r>
            <a:endParaRPr>
              <a:solidFill>
                <a:schemeClr val="accent2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pic>
        <p:nvPicPr>
          <p:cNvPr id="764" name="Google Shape;764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40012" y="2010150"/>
            <a:ext cx="467613" cy="5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p8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Customized model: cnn</a:t>
            </a:r>
            <a:endParaRPr/>
          </a:p>
        </p:txBody>
      </p:sp>
      <p:grpSp>
        <p:nvGrpSpPr>
          <p:cNvPr id="770" name="Google Shape;770;p82"/>
          <p:cNvGrpSpPr/>
          <p:nvPr/>
        </p:nvGrpSpPr>
        <p:grpSpPr>
          <a:xfrm>
            <a:off x="7150273" y="4101646"/>
            <a:ext cx="2159530" cy="548628"/>
            <a:chOff x="2641350" y="846250"/>
            <a:chExt cx="413600" cy="105075"/>
          </a:xfrm>
        </p:grpSpPr>
        <p:sp>
          <p:nvSpPr>
            <p:cNvPr id="771" name="Google Shape;771;p82"/>
            <p:cNvSpPr/>
            <p:nvPr/>
          </p:nvSpPr>
          <p:spPr>
            <a:xfrm>
              <a:off x="2991475" y="846250"/>
              <a:ext cx="63475" cy="105075"/>
            </a:xfrm>
            <a:custGeom>
              <a:rect b="b" l="l" r="r" t="t"/>
              <a:pathLst>
                <a:path extrusionOk="0" h="4203" w="2539">
                  <a:moveTo>
                    <a:pt x="2092" y="1"/>
                  </a:moveTo>
                  <a:lnTo>
                    <a:pt x="1" y="2111"/>
                  </a:lnTo>
                  <a:lnTo>
                    <a:pt x="2092" y="4202"/>
                  </a:lnTo>
                  <a:lnTo>
                    <a:pt x="2538" y="3756"/>
                  </a:lnTo>
                  <a:lnTo>
                    <a:pt x="874" y="2111"/>
                  </a:lnTo>
                  <a:lnTo>
                    <a:pt x="2538" y="447"/>
                  </a:lnTo>
                  <a:lnTo>
                    <a:pt x="20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82"/>
            <p:cNvSpPr/>
            <p:nvPr/>
          </p:nvSpPr>
          <p:spPr>
            <a:xfrm>
              <a:off x="28747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091" y="1"/>
                  </a:moveTo>
                  <a:lnTo>
                    <a:pt x="0" y="2111"/>
                  </a:lnTo>
                  <a:lnTo>
                    <a:pt x="2091" y="4202"/>
                  </a:lnTo>
                  <a:lnTo>
                    <a:pt x="2538" y="3756"/>
                  </a:lnTo>
                  <a:lnTo>
                    <a:pt x="894" y="2111"/>
                  </a:lnTo>
                  <a:lnTo>
                    <a:pt x="2538" y="447"/>
                  </a:lnTo>
                  <a:lnTo>
                    <a:pt x="20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p82"/>
            <p:cNvSpPr/>
            <p:nvPr/>
          </p:nvSpPr>
          <p:spPr>
            <a:xfrm>
              <a:off x="27580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111" y="1"/>
                  </a:moveTo>
                  <a:lnTo>
                    <a:pt x="0" y="2111"/>
                  </a:lnTo>
                  <a:lnTo>
                    <a:pt x="2111" y="4202"/>
                  </a:lnTo>
                  <a:lnTo>
                    <a:pt x="2537" y="3756"/>
                  </a:lnTo>
                  <a:lnTo>
                    <a:pt x="893" y="2111"/>
                  </a:lnTo>
                  <a:lnTo>
                    <a:pt x="2537" y="447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82"/>
            <p:cNvSpPr/>
            <p:nvPr/>
          </p:nvSpPr>
          <p:spPr>
            <a:xfrm>
              <a:off x="2641350" y="846250"/>
              <a:ext cx="63975" cy="105075"/>
            </a:xfrm>
            <a:custGeom>
              <a:rect b="b" l="l" r="r" t="t"/>
              <a:pathLst>
                <a:path extrusionOk="0" h="4203" w="2559">
                  <a:moveTo>
                    <a:pt x="2112" y="1"/>
                  </a:moveTo>
                  <a:lnTo>
                    <a:pt x="1" y="2111"/>
                  </a:lnTo>
                  <a:lnTo>
                    <a:pt x="2112" y="4202"/>
                  </a:lnTo>
                  <a:lnTo>
                    <a:pt x="2558" y="3756"/>
                  </a:lnTo>
                  <a:lnTo>
                    <a:pt x="894" y="2111"/>
                  </a:lnTo>
                  <a:lnTo>
                    <a:pt x="2558" y="447"/>
                  </a:lnTo>
                  <a:lnTo>
                    <a:pt x="21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5" name="Google Shape;775;p82"/>
          <p:cNvSpPr/>
          <p:nvPr/>
        </p:nvSpPr>
        <p:spPr>
          <a:xfrm>
            <a:off x="3321625" y="1145125"/>
            <a:ext cx="5518500" cy="3743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776" name="Google Shape;776;p82"/>
          <p:cNvSpPr/>
          <p:nvPr/>
        </p:nvSpPr>
        <p:spPr>
          <a:xfrm>
            <a:off x="433425" y="1145125"/>
            <a:ext cx="2679600" cy="3743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777" name="Google Shape;777;p82"/>
          <p:cNvSpPr txBox="1"/>
          <p:nvPr>
            <p:ph idx="4294967295" type="title"/>
          </p:nvPr>
        </p:nvSpPr>
        <p:spPr>
          <a:xfrm>
            <a:off x="620467" y="2489246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chemeClr val="accent1"/>
                </a:solidFill>
              </a:rPr>
              <a:t>ARchitecture</a:t>
            </a:r>
            <a:endParaRPr sz="3400">
              <a:solidFill>
                <a:schemeClr val="accent1"/>
              </a:solidFill>
            </a:endParaRPr>
          </a:p>
        </p:txBody>
      </p:sp>
      <p:sp>
        <p:nvSpPr>
          <p:cNvPr id="778" name="Google Shape;778;p82"/>
          <p:cNvSpPr txBox="1"/>
          <p:nvPr>
            <p:ph idx="4294967295" type="subTitle"/>
          </p:nvPr>
        </p:nvSpPr>
        <p:spPr>
          <a:xfrm>
            <a:off x="620467" y="3164284"/>
            <a:ext cx="23055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hlink"/>
                </a:solidFill>
                <a:latin typeface="Raleway"/>
                <a:ea typeface="Raleway"/>
                <a:cs typeface="Raleway"/>
                <a:sym typeface="Raleway"/>
              </a:rPr>
              <a:t>Customized CNN is a deep convolutional neural network (CNN) designed specifically for the CelebFaces data to optimize performance.</a:t>
            </a:r>
            <a:endParaRPr/>
          </a:p>
        </p:txBody>
      </p:sp>
      <p:sp>
        <p:nvSpPr>
          <p:cNvPr id="779" name="Google Shape;779;p82"/>
          <p:cNvSpPr txBox="1"/>
          <p:nvPr>
            <p:ph idx="4294967295" type="subTitle"/>
          </p:nvPr>
        </p:nvSpPr>
        <p:spPr>
          <a:xfrm>
            <a:off x="3522825" y="1885600"/>
            <a:ext cx="2351100" cy="293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Raleway"/>
                <a:ea typeface="Raleway"/>
                <a:cs typeface="Raleway"/>
                <a:sym typeface="Raleway"/>
              </a:rPr>
              <a:t>Tailored </a:t>
            </a:r>
            <a:r>
              <a:rPr lang="en" u="sng">
                <a:solidFill>
                  <a:schemeClr val="hlink"/>
                </a:solidFill>
                <a:latin typeface="Raleway"/>
                <a:ea typeface="Raleway"/>
                <a:cs typeface="Raleway"/>
                <a:sym typeface="Raleway"/>
              </a:rPr>
              <a:t>Architecture</a:t>
            </a:r>
            <a:r>
              <a:rPr lang="en" u="sng">
                <a:solidFill>
                  <a:schemeClr val="hlink"/>
                </a:solidFill>
                <a:latin typeface="Raleway"/>
                <a:ea typeface="Raleway"/>
                <a:cs typeface="Raleway"/>
                <a:sym typeface="Raleway"/>
              </a:rPr>
              <a:t>:</a:t>
            </a:r>
            <a:endParaRPr u="sng">
              <a:solidFill>
                <a:schemeClr val="hlink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hlink"/>
                </a:solidFill>
                <a:latin typeface="Raleway"/>
                <a:ea typeface="Raleway"/>
                <a:cs typeface="Raleway"/>
                <a:sym typeface="Raleway"/>
              </a:rPr>
              <a:t>Custom design for better performance.</a:t>
            </a:r>
            <a:endParaRPr>
              <a:solidFill>
                <a:schemeClr val="hlink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hlink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hlink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Raleway"/>
                <a:ea typeface="Raleway"/>
                <a:cs typeface="Raleway"/>
                <a:sym typeface="Raleway"/>
              </a:rPr>
              <a:t>Control Over the Model</a:t>
            </a:r>
            <a:r>
              <a:rPr lang="en" u="sng">
                <a:solidFill>
                  <a:schemeClr val="hlink"/>
                </a:solidFill>
                <a:latin typeface="Raleway"/>
                <a:ea typeface="Raleway"/>
                <a:cs typeface="Raleway"/>
                <a:sym typeface="Raleway"/>
              </a:rPr>
              <a:t>:</a:t>
            </a:r>
            <a:r>
              <a:rPr lang="en">
                <a:solidFill>
                  <a:schemeClr val="hlink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endParaRPr>
              <a:solidFill>
                <a:schemeClr val="hlink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hlink"/>
                </a:solidFill>
                <a:latin typeface="Raleway"/>
                <a:ea typeface="Raleway"/>
                <a:cs typeface="Raleway"/>
                <a:sym typeface="Raleway"/>
              </a:rPr>
              <a:t>Optimize the architecture and adapt to specific data </a:t>
            </a:r>
            <a:r>
              <a:rPr lang="en">
                <a:solidFill>
                  <a:schemeClr val="hlink"/>
                </a:solidFill>
                <a:latin typeface="Raleway"/>
                <a:ea typeface="Raleway"/>
                <a:cs typeface="Raleway"/>
                <a:sym typeface="Raleway"/>
              </a:rPr>
              <a:t>characteristics</a:t>
            </a:r>
            <a:endParaRPr>
              <a:solidFill>
                <a:schemeClr val="hlink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80" name="Google Shape;780;p82"/>
          <p:cNvSpPr txBox="1"/>
          <p:nvPr>
            <p:ph idx="4294967295" type="title"/>
          </p:nvPr>
        </p:nvSpPr>
        <p:spPr>
          <a:xfrm>
            <a:off x="6502800" y="1372800"/>
            <a:ext cx="1165800" cy="40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</a:t>
            </a:r>
            <a:endParaRPr/>
          </a:p>
        </p:txBody>
      </p:sp>
      <p:grpSp>
        <p:nvGrpSpPr>
          <p:cNvPr id="781" name="Google Shape;781;p82"/>
          <p:cNvGrpSpPr/>
          <p:nvPr/>
        </p:nvGrpSpPr>
        <p:grpSpPr>
          <a:xfrm>
            <a:off x="948654" y="1293020"/>
            <a:ext cx="755358" cy="191930"/>
            <a:chOff x="2641350" y="846250"/>
            <a:chExt cx="413600" cy="105075"/>
          </a:xfrm>
        </p:grpSpPr>
        <p:sp>
          <p:nvSpPr>
            <p:cNvPr id="782" name="Google Shape;782;p82"/>
            <p:cNvSpPr/>
            <p:nvPr/>
          </p:nvSpPr>
          <p:spPr>
            <a:xfrm>
              <a:off x="2991475" y="846250"/>
              <a:ext cx="63475" cy="105075"/>
            </a:xfrm>
            <a:custGeom>
              <a:rect b="b" l="l" r="r" t="t"/>
              <a:pathLst>
                <a:path extrusionOk="0" h="4203" w="2539">
                  <a:moveTo>
                    <a:pt x="2092" y="1"/>
                  </a:moveTo>
                  <a:lnTo>
                    <a:pt x="1" y="2111"/>
                  </a:lnTo>
                  <a:lnTo>
                    <a:pt x="2092" y="4202"/>
                  </a:lnTo>
                  <a:lnTo>
                    <a:pt x="2538" y="3756"/>
                  </a:lnTo>
                  <a:lnTo>
                    <a:pt x="874" y="2111"/>
                  </a:lnTo>
                  <a:lnTo>
                    <a:pt x="2538" y="447"/>
                  </a:lnTo>
                  <a:lnTo>
                    <a:pt x="20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82"/>
            <p:cNvSpPr/>
            <p:nvPr/>
          </p:nvSpPr>
          <p:spPr>
            <a:xfrm>
              <a:off x="28747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091" y="1"/>
                  </a:moveTo>
                  <a:lnTo>
                    <a:pt x="0" y="2111"/>
                  </a:lnTo>
                  <a:lnTo>
                    <a:pt x="2091" y="4202"/>
                  </a:lnTo>
                  <a:lnTo>
                    <a:pt x="2538" y="3756"/>
                  </a:lnTo>
                  <a:lnTo>
                    <a:pt x="894" y="2111"/>
                  </a:lnTo>
                  <a:lnTo>
                    <a:pt x="2538" y="447"/>
                  </a:lnTo>
                  <a:lnTo>
                    <a:pt x="20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82"/>
            <p:cNvSpPr/>
            <p:nvPr/>
          </p:nvSpPr>
          <p:spPr>
            <a:xfrm>
              <a:off x="27580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111" y="1"/>
                  </a:moveTo>
                  <a:lnTo>
                    <a:pt x="0" y="2111"/>
                  </a:lnTo>
                  <a:lnTo>
                    <a:pt x="2111" y="4202"/>
                  </a:lnTo>
                  <a:lnTo>
                    <a:pt x="2537" y="3756"/>
                  </a:lnTo>
                  <a:lnTo>
                    <a:pt x="893" y="2111"/>
                  </a:lnTo>
                  <a:lnTo>
                    <a:pt x="2537" y="447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82"/>
            <p:cNvSpPr/>
            <p:nvPr/>
          </p:nvSpPr>
          <p:spPr>
            <a:xfrm>
              <a:off x="2641350" y="846250"/>
              <a:ext cx="63975" cy="105075"/>
            </a:xfrm>
            <a:custGeom>
              <a:rect b="b" l="l" r="r" t="t"/>
              <a:pathLst>
                <a:path extrusionOk="0" h="4203" w="2559">
                  <a:moveTo>
                    <a:pt x="2112" y="1"/>
                  </a:moveTo>
                  <a:lnTo>
                    <a:pt x="1" y="2111"/>
                  </a:lnTo>
                  <a:lnTo>
                    <a:pt x="2112" y="4202"/>
                  </a:lnTo>
                  <a:lnTo>
                    <a:pt x="2558" y="3756"/>
                  </a:lnTo>
                  <a:lnTo>
                    <a:pt x="894" y="2111"/>
                  </a:lnTo>
                  <a:lnTo>
                    <a:pt x="2558" y="447"/>
                  </a:lnTo>
                  <a:lnTo>
                    <a:pt x="21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86" name="Google Shape;786;p82"/>
          <p:cNvSpPr/>
          <p:nvPr/>
        </p:nvSpPr>
        <p:spPr>
          <a:xfrm>
            <a:off x="1606132" y="1640892"/>
            <a:ext cx="493786" cy="548617"/>
          </a:xfrm>
          <a:custGeom>
            <a:rect b="b" l="l" r="r" t="t"/>
            <a:pathLst>
              <a:path extrusionOk="0" h="19326" w="17058">
                <a:moveTo>
                  <a:pt x="15013" y="2021"/>
                </a:moveTo>
                <a:lnTo>
                  <a:pt x="11577" y="5741"/>
                </a:lnTo>
                <a:cubicBezTo>
                  <a:pt x="11378" y="5958"/>
                  <a:pt x="11378" y="6290"/>
                  <a:pt x="11577" y="6507"/>
                </a:cubicBezTo>
                <a:lnTo>
                  <a:pt x="15013" y="10230"/>
                </a:lnTo>
                <a:lnTo>
                  <a:pt x="3195" y="10230"/>
                </a:lnTo>
                <a:lnTo>
                  <a:pt x="3195" y="2021"/>
                </a:lnTo>
                <a:close/>
                <a:moveTo>
                  <a:pt x="1716" y="1133"/>
                </a:moveTo>
                <a:cubicBezTo>
                  <a:pt x="1906" y="1136"/>
                  <a:pt x="2060" y="1290"/>
                  <a:pt x="2063" y="1480"/>
                </a:cubicBezTo>
                <a:lnTo>
                  <a:pt x="2063" y="17846"/>
                </a:lnTo>
                <a:cubicBezTo>
                  <a:pt x="2060" y="18036"/>
                  <a:pt x="1906" y="18190"/>
                  <a:pt x="1716" y="18193"/>
                </a:cubicBezTo>
                <a:lnTo>
                  <a:pt x="1483" y="18193"/>
                </a:lnTo>
                <a:cubicBezTo>
                  <a:pt x="1290" y="18190"/>
                  <a:pt x="1136" y="18036"/>
                  <a:pt x="1133" y="17846"/>
                </a:cubicBezTo>
                <a:lnTo>
                  <a:pt x="1133" y="1480"/>
                </a:lnTo>
                <a:cubicBezTo>
                  <a:pt x="1136" y="1290"/>
                  <a:pt x="1290" y="1136"/>
                  <a:pt x="1483" y="1133"/>
                </a:cubicBezTo>
                <a:close/>
                <a:moveTo>
                  <a:pt x="1483" y="1"/>
                </a:moveTo>
                <a:cubicBezTo>
                  <a:pt x="665" y="1"/>
                  <a:pt x="4" y="665"/>
                  <a:pt x="1" y="1480"/>
                </a:cubicBezTo>
                <a:lnTo>
                  <a:pt x="1" y="17846"/>
                </a:lnTo>
                <a:cubicBezTo>
                  <a:pt x="4" y="18661"/>
                  <a:pt x="665" y="19325"/>
                  <a:pt x="1483" y="19325"/>
                </a:cubicBezTo>
                <a:lnTo>
                  <a:pt x="1716" y="19325"/>
                </a:lnTo>
                <a:cubicBezTo>
                  <a:pt x="2531" y="19325"/>
                  <a:pt x="3195" y="18661"/>
                  <a:pt x="3195" y="17846"/>
                </a:cubicBezTo>
                <a:lnTo>
                  <a:pt x="3195" y="11363"/>
                </a:lnTo>
                <a:lnTo>
                  <a:pt x="16306" y="11363"/>
                </a:lnTo>
                <a:cubicBezTo>
                  <a:pt x="16801" y="11360"/>
                  <a:pt x="17058" y="10774"/>
                  <a:pt x="16722" y="10412"/>
                </a:cubicBezTo>
                <a:lnTo>
                  <a:pt x="12764" y="6124"/>
                </a:lnTo>
                <a:lnTo>
                  <a:pt x="16722" y="1836"/>
                </a:lnTo>
                <a:cubicBezTo>
                  <a:pt x="16873" y="1673"/>
                  <a:pt x="16916" y="1432"/>
                  <a:pt x="16825" y="1226"/>
                </a:cubicBezTo>
                <a:cubicBezTo>
                  <a:pt x="16734" y="1021"/>
                  <a:pt x="16532" y="885"/>
                  <a:pt x="16306" y="885"/>
                </a:cubicBezTo>
                <a:lnTo>
                  <a:pt x="3071" y="885"/>
                </a:lnTo>
                <a:cubicBezTo>
                  <a:pt x="2833" y="348"/>
                  <a:pt x="2302" y="1"/>
                  <a:pt x="171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5D74"/>
              </a:solidFill>
            </a:endParaRPr>
          </a:p>
        </p:txBody>
      </p:sp>
      <p:sp>
        <p:nvSpPr>
          <p:cNvPr id="787" name="Google Shape;787;p82"/>
          <p:cNvSpPr/>
          <p:nvPr/>
        </p:nvSpPr>
        <p:spPr>
          <a:xfrm>
            <a:off x="1446525" y="2010098"/>
            <a:ext cx="401700" cy="401700"/>
          </a:xfrm>
          <a:prstGeom prst="ellipse">
            <a:avLst/>
          </a:prstGeom>
          <a:solidFill>
            <a:srgbClr val="718AC6">
              <a:alpha val="383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8" name="Google Shape;788;p82"/>
          <p:cNvSpPr txBox="1"/>
          <p:nvPr>
            <p:ph idx="4294967295" type="subTitle"/>
          </p:nvPr>
        </p:nvSpPr>
        <p:spPr>
          <a:xfrm>
            <a:off x="6279725" y="1885600"/>
            <a:ext cx="2236800" cy="242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Raleway"/>
                <a:ea typeface="Raleway"/>
                <a:cs typeface="Raleway"/>
                <a:sym typeface="Raleway"/>
              </a:rPr>
              <a:t>Resource and Expertise Demands</a:t>
            </a:r>
            <a:r>
              <a:rPr lang="en" u="sng">
                <a:solidFill>
                  <a:schemeClr val="hlink"/>
                </a:solidFill>
                <a:latin typeface="Raleway"/>
                <a:ea typeface="Raleway"/>
                <a:cs typeface="Raleway"/>
                <a:sym typeface="Raleway"/>
              </a:rPr>
              <a:t>: </a:t>
            </a:r>
            <a:endParaRPr u="sng">
              <a:solidFill>
                <a:schemeClr val="hlink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hlink"/>
                </a:solidFill>
                <a:latin typeface="Raleway"/>
                <a:ea typeface="Raleway"/>
                <a:cs typeface="Raleway"/>
                <a:sym typeface="Raleway"/>
              </a:rPr>
              <a:t>Time-consuming and computationally intensive</a:t>
            </a:r>
            <a:endParaRPr>
              <a:solidFill>
                <a:schemeClr val="hlink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hlink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Raleway"/>
                <a:ea typeface="Raleway"/>
                <a:cs typeface="Raleway"/>
                <a:sym typeface="Raleway"/>
              </a:rPr>
              <a:t>Risk of Overfitting: </a:t>
            </a:r>
            <a:endParaRPr u="sng">
              <a:solidFill>
                <a:schemeClr val="hlink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hlink"/>
                </a:solidFill>
                <a:latin typeface="Raleway"/>
                <a:ea typeface="Raleway"/>
                <a:cs typeface="Raleway"/>
                <a:sym typeface="Raleway"/>
              </a:rPr>
              <a:t>Higher risk of overfitting for small or unbalanced datasets</a:t>
            </a:r>
            <a:endParaRPr>
              <a:solidFill>
                <a:schemeClr val="hlink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89" name="Google Shape;789;p82"/>
          <p:cNvSpPr/>
          <p:nvPr/>
        </p:nvSpPr>
        <p:spPr>
          <a:xfrm>
            <a:off x="3704175" y="1332910"/>
            <a:ext cx="401700" cy="401700"/>
          </a:xfrm>
          <a:prstGeom prst="ellipse">
            <a:avLst/>
          </a:prstGeom>
          <a:solidFill>
            <a:srgbClr val="718AC6">
              <a:alpha val="383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0" name="Google Shape;790;p82"/>
          <p:cNvSpPr/>
          <p:nvPr/>
        </p:nvSpPr>
        <p:spPr>
          <a:xfrm>
            <a:off x="7081725" y="1483898"/>
            <a:ext cx="401700" cy="401700"/>
          </a:xfrm>
          <a:prstGeom prst="ellipse">
            <a:avLst/>
          </a:prstGeom>
          <a:solidFill>
            <a:srgbClr val="718AC6">
              <a:alpha val="383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1" name="Google Shape;791;p82"/>
          <p:cNvSpPr txBox="1"/>
          <p:nvPr>
            <p:ph idx="4294967295" type="title"/>
          </p:nvPr>
        </p:nvSpPr>
        <p:spPr>
          <a:xfrm>
            <a:off x="3835800" y="1412675"/>
            <a:ext cx="1165800" cy="40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PROS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83"/>
          <p:cNvSpPr/>
          <p:nvPr/>
        </p:nvSpPr>
        <p:spPr>
          <a:xfrm>
            <a:off x="0" y="1216950"/>
            <a:ext cx="9144000" cy="398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Raleway"/>
                <a:ea typeface="Raleway"/>
                <a:cs typeface="Raleway"/>
                <a:sym typeface="Raleway"/>
              </a:rPr>
              <a:t>Model Architecture (first few layers)</a:t>
            </a:r>
            <a:endParaRPr b="1" sz="16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7" name="Google Shape;797;p8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Customized model: cnn</a:t>
            </a:r>
            <a:endParaRPr/>
          </a:p>
        </p:txBody>
      </p:sp>
      <p:grpSp>
        <p:nvGrpSpPr>
          <p:cNvPr id="798" name="Google Shape;798;p83"/>
          <p:cNvGrpSpPr/>
          <p:nvPr/>
        </p:nvGrpSpPr>
        <p:grpSpPr>
          <a:xfrm>
            <a:off x="230275" y="1090364"/>
            <a:ext cx="3397850" cy="187275"/>
            <a:chOff x="-3237675" y="-1132050"/>
            <a:chExt cx="3397850" cy="187275"/>
          </a:xfrm>
        </p:grpSpPr>
        <p:sp>
          <p:nvSpPr>
            <p:cNvPr id="799" name="Google Shape;799;p83"/>
            <p:cNvSpPr/>
            <p:nvPr/>
          </p:nvSpPr>
          <p:spPr>
            <a:xfrm>
              <a:off x="-378750" y="-1132050"/>
              <a:ext cx="130425" cy="187275"/>
            </a:xfrm>
            <a:custGeom>
              <a:rect b="b" l="l" r="r" t="t"/>
              <a:pathLst>
                <a:path extrusionOk="0" h="7491" w="5217">
                  <a:moveTo>
                    <a:pt x="4040" y="0"/>
                  </a:moveTo>
                  <a:lnTo>
                    <a:pt x="0" y="6800"/>
                  </a:lnTo>
                  <a:lnTo>
                    <a:pt x="1157" y="7490"/>
                  </a:lnTo>
                  <a:lnTo>
                    <a:pt x="5217" y="690"/>
                  </a:lnTo>
                  <a:lnTo>
                    <a:pt x="4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83"/>
            <p:cNvSpPr/>
            <p:nvPr/>
          </p:nvSpPr>
          <p:spPr>
            <a:xfrm>
              <a:off x="29725" y="-1132050"/>
              <a:ext cx="130450" cy="187275"/>
            </a:xfrm>
            <a:custGeom>
              <a:rect b="b" l="l" r="r" t="t"/>
              <a:pathLst>
                <a:path extrusionOk="0" h="7491" w="5218">
                  <a:moveTo>
                    <a:pt x="4040" y="0"/>
                  </a:moveTo>
                  <a:lnTo>
                    <a:pt x="1" y="6800"/>
                  </a:lnTo>
                  <a:lnTo>
                    <a:pt x="1158" y="7490"/>
                  </a:lnTo>
                  <a:lnTo>
                    <a:pt x="5217" y="690"/>
                  </a:lnTo>
                  <a:lnTo>
                    <a:pt x="4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83"/>
            <p:cNvSpPr/>
            <p:nvPr/>
          </p:nvSpPr>
          <p:spPr>
            <a:xfrm>
              <a:off x="-787250" y="-1132050"/>
              <a:ext cx="130450" cy="187275"/>
            </a:xfrm>
            <a:custGeom>
              <a:rect b="b" l="l" r="r" t="t"/>
              <a:pathLst>
                <a:path extrusionOk="0" h="7491" w="5218">
                  <a:moveTo>
                    <a:pt x="4040" y="0"/>
                  </a:moveTo>
                  <a:lnTo>
                    <a:pt x="1" y="6800"/>
                  </a:lnTo>
                  <a:lnTo>
                    <a:pt x="1158" y="7490"/>
                  </a:lnTo>
                  <a:lnTo>
                    <a:pt x="5217" y="690"/>
                  </a:lnTo>
                  <a:lnTo>
                    <a:pt x="4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83"/>
            <p:cNvSpPr/>
            <p:nvPr/>
          </p:nvSpPr>
          <p:spPr>
            <a:xfrm>
              <a:off x="-1195725" y="-1132050"/>
              <a:ext cx="130425" cy="187275"/>
            </a:xfrm>
            <a:custGeom>
              <a:rect b="b" l="l" r="r" t="t"/>
              <a:pathLst>
                <a:path extrusionOk="0" h="7491" w="5217">
                  <a:moveTo>
                    <a:pt x="4060" y="0"/>
                  </a:moveTo>
                  <a:lnTo>
                    <a:pt x="0" y="6800"/>
                  </a:lnTo>
                  <a:lnTo>
                    <a:pt x="1157" y="7490"/>
                  </a:lnTo>
                  <a:lnTo>
                    <a:pt x="5217" y="690"/>
                  </a:lnTo>
                  <a:lnTo>
                    <a:pt x="40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83"/>
            <p:cNvSpPr/>
            <p:nvPr/>
          </p:nvSpPr>
          <p:spPr>
            <a:xfrm>
              <a:off x="-1604225" y="-1132050"/>
              <a:ext cx="130450" cy="187275"/>
            </a:xfrm>
            <a:custGeom>
              <a:rect b="b" l="l" r="r" t="t"/>
              <a:pathLst>
                <a:path extrusionOk="0" h="7491" w="5218">
                  <a:moveTo>
                    <a:pt x="4060" y="0"/>
                  </a:moveTo>
                  <a:lnTo>
                    <a:pt x="1" y="6800"/>
                  </a:lnTo>
                  <a:lnTo>
                    <a:pt x="1158" y="7490"/>
                  </a:lnTo>
                  <a:lnTo>
                    <a:pt x="5217" y="690"/>
                  </a:lnTo>
                  <a:lnTo>
                    <a:pt x="40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83"/>
            <p:cNvSpPr/>
            <p:nvPr/>
          </p:nvSpPr>
          <p:spPr>
            <a:xfrm>
              <a:off x="-2012725" y="-1132050"/>
              <a:ext cx="130450" cy="187275"/>
            </a:xfrm>
            <a:custGeom>
              <a:rect b="b" l="l" r="r" t="t"/>
              <a:pathLst>
                <a:path extrusionOk="0" h="7491" w="5218">
                  <a:moveTo>
                    <a:pt x="4060" y="0"/>
                  </a:moveTo>
                  <a:lnTo>
                    <a:pt x="1" y="6800"/>
                  </a:lnTo>
                  <a:lnTo>
                    <a:pt x="1178" y="7490"/>
                  </a:lnTo>
                  <a:lnTo>
                    <a:pt x="5217" y="690"/>
                  </a:lnTo>
                  <a:lnTo>
                    <a:pt x="40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83"/>
            <p:cNvSpPr/>
            <p:nvPr/>
          </p:nvSpPr>
          <p:spPr>
            <a:xfrm>
              <a:off x="-2421200" y="-1132050"/>
              <a:ext cx="130425" cy="187275"/>
            </a:xfrm>
            <a:custGeom>
              <a:rect b="b" l="l" r="r" t="t"/>
              <a:pathLst>
                <a:path extrusionOk="0" h="7491" w="5217">
                  <a:moveTo>
                    <a:pt x="4060" y="0"/>
                  </a:moveTo>
                  <a:lnTo>
                    <a:pt x="0" y="6800"/>
                  </a:lnTo>
                  <a:lnTo>
                    <a:pt x="1178" y="7490"/>
                  </a:lnTo>
                  <a:lnTo>
                    <a:pt x="5217" y="690"/>
                  </a:lnTo>
                  <a:lnTo>
                    <a:pt x="40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83"/>
            <p:cNvSpPr/>
            <p:nvPr/>
          </p:nvSpPr>
          <p:spPr>
            <a:xfrm>
              <a:off x="-2829175" y="-1132050"/>
              <a:ext cx="129925" cy="187275"/>
            </a:xfrm>
            <a:custGeom>
              <a:rect b="b" l="l" r="r" t="t"/>
              <a:pathLst>
                <a:path extrusionOk="0" h="7491" w="5197">
                  <a:moveTo>
                    <a:pt x="4039" y="0"/>
                  </a:moveTo>
                  <a:lnTo>
                    <a:pt x="0" y="6800"/>
                  </a:lnTo>
                  <a:lnTo>
                    <a:pt x="1157" y="7490"/>
                  </a:lnTo>
                  <a:lnTo>
                    <a:pt x="5196" y="690"/>
                  </a:lnTo>
                  <a:lnTo>
                    <a:pt x="40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83"/>
            <p:cNvSpPr/>
            <p:nvPr/>
          </p:nvSpPr>
          <p:spPr>
            <a:xfrm>
              <a:off x="-3237675" y="-1132050"/>
              <a:ext cx="129925" cy="187275"/>
            </a:xfrm>
            <a:custGeom>
              <a:rect b="b" l="l" r="r" t="t"/>
              <a:pathLst>
                <a:path extrusionOk="0" h="7491" w="5197">
                  <a:moveTo>
                    <a:pt x="4040" y="0"/>
                  </a:moveTo>
                  <a:lnTo>
                    <a:pt x="0" y="6800"/>
                  </a:lnTo>
                  <a:lnTo>
                    <a:pt x="1157" y="7490"/>
                  </a:lnTo>
                  <a:lnTo>
                    <a:pt x="5197" y="690"/>
                  </a:lnTo>
                  <a:lnTo>
                    <a:pt x="4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08" name="Google Shape;808;p83"/>
          <p:cNvGrpSpPr/>
          <p:nvPr/>
        </p:nvGrpSpPr>
        <p:grpSpPr>
          <a:xfrm>
            <a:off x="7150273" y="4101646"/>
            <a:ext cx="2159530" cy="548628"/>
            <a:chOff x="2641350" y="846250"/>
            <a:chExt cx="413600" cy="105075"/>
          </a:xfrm>
        </p:grpSpPr>
        <p:sp>
          <p:nvSpPr>
            <p:cNvPr id="809" name="Google Shape;809;p83"/>
            <p:cNvSpPr/>
            <p:nvPr/>
          </p:nvSpPr>
          <p:spPr>
            <a:xfrm>
              <a:off x="2991475" y="846250"/>
              <a:ext cx="63475" cy="105075"/>
            </a:xfrm>
            <a:custGeom>
              <a:rect b="b" l="l" r="r" t="t"/>
              <a:pathLst>
                <a:path extrusionOk="0" h="4203" w="2539">
                  <a:moveTo>
                    <a:pt x="2092" y="1"/>
                  </a:moveTo>
                  <a:lnTo>
                    <a:pt x="1" y="2111"/>
                  </a:lnTo>
                  <a:lnTo>
                    <a:pt x="2092" y="4202"/>
                  </a:lnTo>
                  <a:lnTo>
                    <a:pt x="2538" y="3756"/>
                  </a:lnTo>
                  <a:lnTo>
                    <a:pt x="874" y="2111"/>
                  </a:lnTo>
                  <a:lnTo>
                    <a:pt x="2538" y="447"/>
                  </a:lnTo>
                  <a:lnTo>
                    <a:pt x="20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p83"/>
            <p:cNvSpPr/>
            <p:nvPr/>
          </p:nvSpPr>
          <p:spPr>
            <a:xfrm>
              <a:off x="28747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091" y="1"/>
                  </a:moveTo>
                  <a:lnTo>
                    <a:pt x="0" y="2111"/>
                  </a:lnTo>
                  <a:lnTo>
                    <a:pt x="2091" y="4202"/>
                  </a:lnTo>
                  <a:lnTo>
                    <a:pt x="2538" y="3756"/>
                  </a:lnTo>
                  <a:lnTo>
                    <a:pt x="894" y="2111"/>
                  </a:lnTo>
                  <a:lnTo>
                    <a:pt x="2538" y="447"/>
                  </a:lnTo>
                  <a:lnTo>
                    <a:pt x="20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Google Shape;811;p83"/>
            <p:cNvSpPr/>
            <p:nvPr/>
          </p:nvSpPr>
          <p:spPr>
            <a:xfrm>
              <a:off x="27580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111" y="1"/>
                  </a:moveTo>
                  <a:lnTo>
                    <a:pt x="0" y="2111"/>
                  </a:lnTo>
                  <a:lnTo>
                    <a:pt x="2111" y="4202"/>
                  </a:lnTo>
                  <a:lnTo>
                    <a:pt x="2537" y="3756"/>
                  </a:lnTo>
                  <a:lnTo>
                    <a:pt x="893" y="2111"/>
                  </a:lnTo>
                  <a:lnTo>
                    <a:pt x="2537" y="447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83"/>
            <p:cNvSpPr/>
            <p:nvPr/>
          </p:nvSpPr>
          <p:spPr>
            <a:xfrm>
              <a:off x="2641350" y="846250"/>
              <a:ext cx="63975" cy="105075"/>
            </a:xfrm>
            <a:custGeom>
              <a:rect b="b" l="l" r="r" t="t"/>
              <a:pathLst>
                <a:path extrusionOk="0" h="4203" w="2559">
                  <a:moveTo>
                    <a:pt x="2112" y="1"/>
                  </a:moveTo>
                  <a:lnTo>
                    <a:pt x="1" y="2111"/>
                  </a:lnTo>
                  <a:lnTo>
                    <a:pt x="2112" y="4202"/>
                  </a:lnTo>
                  <a:lnTo>
                    <a:pt x="2558" y="3756"/>
                  </a:lnTo>
                  <a:lnTo>
                    <a:pt x="894" y="2111"/>
                  </a:lnTo>
                  <a:lnTo>
                    <a:pt x="2558" y="447"/>
                  </a:lnTo>
                  <a:lnTo>
                    <a:pt x="21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813" name="Google Shape;813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728750"/>
            <a:ext cx="9144003" cy="296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817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p84"/>
          <p:cNvSpPr/>
          <p:nvPr/>
        </p:nvSpPr>
        <p:spPr>
          <a:xfrm>
            <a:off x="0" y="1216950"/>
            <a:ext cx="9144000" cy="398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Raleway"/>
                <a:ea typeface="Raleway"/>
                <a:cs typeface="Raleway"/>
                <a:sym typeface="Raleway"/>
              </a:rPr>
              <a:t>Model Architecture (Continued)</a:t>
            </a:r>
            <a:endParaRPr b="1" sz="16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i="1" lang="en" sz="1300">
                <a:solidFill>
                  <a:schemeClr val="hlink"/>
                </a:solidFill>
                <a:latin typeface="Raleway"/>
                <a:ea typeface="Raleway"/>
                <a:cs typeface="Raleway"/>
                <a:sym typeface="Raleway"/>
              </a:rPr>
              <a:t>full model architecture.</a:t>
            </a:r>
            <a:endParaRPr i="1" sz="1300">
              <a:solidFill>
                <a:schemeClr val="hlink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3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9" name="Google Shape;819;p8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Customized model: cnn</a:t>
            </a:r>
            <a:endParaRPr/>
          </a:p>
        </p:txBody>
      </p:sp>
      <p:grpSp>
        <p:nvGrpSpPr>
          <p:cNvPr id="820" name="Google Shape;820;p84"/>
          <p:cNvGrpSpPr/>
          <p:nvPr/>
        </p:nvGrpSpPr>
        <p:grpSpPr>
          <a:xfrm>
            <a:off x="230275" y="1090364"/>
            <a:ext cx="3397850" cy="187275"/>
            <a:chOff x="-3237675" y="-1132050"/>
            <a:chExt cx="3397850" cy="187275"/>
          </a:xfrm>
        </p:grpSpPr>
        <p:sp>
          <p:nvSpPr>
            <p:cNvPr id="821" name="Google Shape;821;p84"/>
            <p:cNvSpPr/>
            <p:nvPr/>
          </p:nvSpPr>
          <p:spPr>
            <a:xfrm>
              <a:off x="-378750" y="-1132050"/>
              <a:ext cx="130425" cy="187275"/>
            </a:xfrm>
            <a:custGeom>
              <a:rect b="b" l="l" r="r" t="t"/>
              <a:pathLst>
                <a:path extrusionOk="0" h="7491" w="5217">
                  <a:moveTo>
                    <a:pt x="4040" y="0"/>
                  </a:moveTo>
                  <a:lnTo>
                    <a:pt x="0" y="6800"/>
                  </a:lnTo>
                  <a:lnTo>
                    <a:pt x="1157" y="7490"/>
                  </a:lnTo>
                  <a:lnTo>
                    <a:pt x="5217" y="690"/>
                  </a:lnTo>
                  <a:lnTo>
                    <a:pt x="4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84"/>
            <p:cNvSpPr/>
            <p:nvPr/>
          </p:nvSpPr>
          <p:spPr>
            <a:xfrm>
              <a:off x="29725" y="-1132050"/>
              <a:ext cx="130450" cy="187275"/>
            </a:xfrm>
            <a:custGeom>
              <a:rect b="b" l="l" r="r" t="t"/>
              <a:pathLst>
                <a:path extrusionOk="0" h="7491" w="5218">
                  <a:moveTo>
                    <a:pt x="4040" y="0"/>
                  </a:moveTo>
                  <a:lnTo>
                    <a:pt x="1" y="6800"/>
                  </a:lnTo>
                  <a:lnTo>
                    <a:pt x="1158" y="7490"/>
                  </a:lnTo>
                  <a:lnTo>
                    <a:pt x="5217" y="690"/>
                  </a:lnTo>
                  <a:lnTo>
                    <a:pt x="4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84"/>
            <p:cNvSpPr/>
            <p:nvPr/>
          </p:nvSpPr>
          <p:spPr>
            <a:xfrm>
              <a:off x="-787250" y="-1132050"/>
              <a:ext cx="130450" cy="187275"/>
            </a:xfrm>
            <a:custGeom>
              <a:rect b="b" l="l" r="r" t="t"/>
              <a:pathLst>
                <a:path extrusionOk="0" h="7491" w="5218">
                  <a:moveTo>
                    <a:pt x="4040" y="0"/>
                  </a:moveTo>
                  <a:lnTo>
                    <a:pt x="1" y="6800"/>
                  </a:lnTo>
                  <a:lnTo>
                    <a:pt x="1158" y="7490"/>
                  </a:lnTo>
                  <a:lnTo>
                    <a:pt x="5217" y="690"/>
                  </a:lnTo>
                  <a:lnTo>
                    <a:pt x="4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84"/>
            <p:cNvSpPr/>
            <p:nvPr/>
          </p:nvSpPr>
          <p:spPr>
            <a:xfrm>
              <a:off x="-1195725" y="-1132050"/>
              <a:ext cx="130425" cy="187275"/>
            </a:xfrm>
            <a:custGeom>
              <a:rect b="b" l="l" r="r" t="t"/>
              <a:pathLst>
                <a:path extrusionOk="0" h="7491" w="5217">
                  <a:moveTo>
                    <a:pt x="4060" y="0"/>
                  </a:moveTo>
                  <a:lnTo>
                    <a:pt x="0" y="6800"/>
                  </a:lnTo>
                  <a:lnTo>
                    <a:pt x="1157" y="7490"/>
                  </a:lnTo>
                  <a:lnTo>
                    <a:pt x="5217" y="690"/>
                  </a:lnTo>
                  <a:lnTo>
                    <a:pt x="40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84"/>
            <p:cNvSpPr/>
            <p:nvPr/>
          </p:nvSpPr>
          <p:spPr>
            <a:xfrm>
              <a:off x="-1604225" y="-1132050"/>
              <a:ext cx="130450" cy="187275"/>
            </a:xfrm>
            <a:custGeom>
              <a:rect b="b" l="l" r="r" t="t"/>
              <a:pathLst>
                <a:path extrusionOk="0" h="7491" w="5218">
                  <a:moveTo>
                    <a:pt x="4060" y="0"/>
                  </a:moveTo>
                  <a:lnTo>
                    <a:pt x="1" y="6800"/>
                  </a:lnTo>
                  <a:lnTo>
                    <a:pt x="1158" y="7490"/>
                  </a:lnTo>
                  <a:lnTo>
                    <a:pt x="5217" y="690"/>
                  </a:lnTo>
                  <a:lnTo>
                    <a:pt x="40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84"/>
            <p:cNvSpPr/>
            <p:nvPr/>
          </p:nvSpPr>
          <p:spPr>
            <a:xfrm>
              <a:off x="-2012725" y="-1132050"/>
              <a:ext cx="130450" cy="187275"/>
            </a:xfrm>
            <a:custGeom>
              <a:rect b="b" l="l" r="r" t="t"/>
              <a:pathLst>
                <a:path extrusionOk="0" h="7491" w="5218">
                  <a:moveTo>
                    <a:pt x="4060" y="0"/>
                  </a:moveTo>
                  <a:lnTo>
                    <a:pt x="1" y="6800"/>
                  </a:lnTo>
                  <a:lnTo>
                    <a:pt x="1178" y="7490"/>
                  </a:lnTo>
                  <a:lnTo>
                    <a:pt x="5217" y="690"/>
                  </a:lnTo>
                  <a:lnTo>
                    <a:pt x="40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84"/>
            <p:cNvSpPr/>
            <p:nvPr/>
          </p:nvSpPr>
          <p:spPr>
            <a:xfrm>
              <a:off x="-2421200" y="-1132050"/>
              <a:ext cx="130425" cy="187275"/>
            </a:xfrm>
            <a:custGeom>
              <a:rect b="b" l="l" r="r" t="t"/>
              <a:pathLst>
                <a:path extrusionOk="0" h="7491" w="5217">
                  <a:moveTo>
                    <a:pt x="4060" y="0"/>
                  </a:moveTo>
                  <a:lnTo>
                    <a:pt x="0" y="6800"/>
                  </a:lnTo>
                  <a:lnTo>
                    <a:pt x="1178" y="7490"/>
                  </a:lnTo>
                  <a:lnTo>
                    <a:pt x="5217" y="690"/>
                  </a:lnTo>
                  <a:lnTo>
                    <a:pt x="40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84"/>
            <p:cNvSpPr/>
            <p:nvPr/>
          </p:nvSpPr>
          <p:spPr>
            <a:xfrm>
              <a:off x="-2829175" y="-1132050"/>
              <a:ext cx="129925" cy="187275"/>
            </a:xfrm>
            <a:custGeom>
              <a:rect b="b" l="l" r="r" t="t"/>
              <a:pathLst>
                <a:path extrusionOk="0" h="7491" w="5197">
                  <a:moveTo>
                    <a:pt x="4039" y="0"/>
                  </a:moveTo>
                  <a:lnTo>
                    <a:pt x="0" y="6800"/>
                  </a:lnTo>
                  <a:lnTo>
                    <a:pt x="1157" y="7490"/>
                  </a:lnTo>
                  <a:lnTo>
                    <a:pt x="5196" y="690"/>
                  </a:lnTo>
                  <a:lnTo>
                    <a:pt x="40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p84"/>
            <p:cNvSpPr/>
            <p:nvPr/>
          </p:nvSpPr>
          <p:spPr>
            <a:xfrm>
              <a:off x="-3237675" y="-1132050"/>
              <a:ext cx="129925" cy="187275"/>
            </a:xfrm>
            <a:custGeom>
              <a:rect b="b" l="l" r="r" t="t"/>
              <a:pathLst>
                <a:path extrusionOk="0" h="7491" w="5197">
                  <a:moveTo>
                    <a:pt x="4040" y="0"/>
                  </a:moveTo>
                  <a:lnTo>
                    <a:pt x="0" y="6800"/>
                  </a:lnTo>
                  <a:lnTo>
                    <a:pt x="1157" y="7490"/>
                  </a:lnTo>
                  <a:lnTo>
                    <a:pt x="5197" y="690"/>
                  </a:lnTo>
                  <a:lnTo>
                    <a:pt x="4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30" name="Google Shape;830;p84"/>
          <p:cNvGrpSpPr/>
          <p:nvPr/>
        </p:nvGrpSpPr>
        <p:grpSpPr>
          <a:xfrm>
            <a:off x="7150273" y="4101646"/>
            <a:ext cx="2159530" cy="548628"/>
            <a:chOff x="2641350" y="846250"/>
            <a:chExt cx="413600" cy="105075"/>
          </a:xfrm>
        </p:grpSpPr>
        <p:sp>
          <p:nvSpPr>
            <p:cNvPr id="831" name="Google Shape;831;p84"/>
            <p:cNvSpPr/>
            <p:nvPr/>
          </p:nvSpPr>
          <p:spPr>
            <a:xfrm>
              <a:off x="2991475" y="846250"/>
              <a:ext cx="63475" cy="105075"/>
            </a:xfrm>
            <a:custGeom>
              <a:rect b="b" l="l" r="r" t="t"/>
              <a:pathLst>
                <a:path extrusionOk="0" h="4203" w="2539">
                  <a:moveTo>
                    <a:pt x="2092" y="1"/>
                  </a:moveTo>
                  <a:lnTo>
                    <a:pt x="1" y="2111"/>
                  </a:lnTo>
                  <a:lnTo>
                    <a:pt x="2092" y="4202"/>
                  </a:lnTo>
                  <a:lnTo>
                    <a:pt x="2538" y="3756"/>
                  </a:lnTo>
                  <a:lnTo>
                    <a:pt x="874" y="2111"/>
                  </a:lnTo>
                  <a:lnTo>
                    <a:pt x="2538" y="447"/>
                  </a:lnTo>
                  <a:lnTo>
                    <a:pt x="20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84"/>
            <p:cNvSpPr/>
            <p:nvPr/>
          </p:nvSpPr>
          <p:spPr>
            <a:xfrm>
              <a:off x="28747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091" y="1"/>
                  </a:moveTo>
                  <a:lnTo>
                    <a:pt x="0" y="2111"/>
                  </a:lnTo>
                  <a:lnTo>
                    <a:pt x="2091" y="4202"/>
                  </a:lnTo>
                  <a:lnTo>
                    <a:pt x="2538" y="3756"/>
                  </a:lnTo>
                  <a:lnTo>
                    <a:pt x="894" y="2111"/>
                  </a:lnTo>
                  <a:lnTo>
                    <a:pt x="2538" y="447"/>
                  </a:lnTo>
                  <a:lnTo>
                    <a:pt x="20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84"/>
            <p:cNvSpPr/>
            <p:nvPr/>
          </p:nvSpPr>
          <p:spPr>
            <a:xfrm>
              <a:off x="27580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111" y="1"/>
                  </a:moveTo>
                  <a:lnTo>
                    <a:pt x="0" y="2111"/>
                  </a:lnTo>
                  <a:lnTo>
                    <a:pt x="2111" y="4202"/>
                  </a:lnTo>
                  <a:lnTo>
                    <a:pt x="2537" y="3756"/>
                  </a:lnTo>
                  <a:lnTo>
                    <a:pt x="893" y="2111"/>
                  </a:lnTo>
                  <a:lnTo>
                    <a:pt x="2537" y="447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84"/>
            <p:cNvSpPr/>
            <p:nvPr/>
          </p:nvSpPr>
          <p:spPr>
            <a:xfrm>
              <a:off x="2641350" y="846250"/>
              <a:ext cx="63975" cy="105075"/>
            </a:xfrm>
            <a:custGeom>
              <a:rect b="b" l="l" r="r" t="t"/>
              <a:pathLst>
                <a:path extrusionOk="0" h="4203" w="2559">
                  <a:moveTo>
                    <a:pt x="2112" y="1"/>
                  </a:moveTo>
                  <a:lnTo>
                    <a:pt x="1" y="2111"/>
                  </a:lnTo>
                  <a:lnTo>
                    <a:pt x="2112" y="4202"/>
                  </a:lnTo>
                  <a:lnTo>
                    <a:pt x="2558" y="3756"/>
                  </a:lnTo>
                  <a:lnTo>
                    <a:pt x="894" y="2111"/>
                  </a:lnTo>
                  <a:lnTo>
                    <a:pt x="2558" y="447"/>
                  </a:lnTo>
                  <a:lnTo>
                    <a:pt x="21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835" name="Google Shape;835;p84"/>
          <p:cNvPicPr preferRelativeResize="0"/>
          <p:nvPr/>
        </p:nvPicPr>
        <p:blipFill rotWithShape="1">
          <a:blip r:embed="rId3">
            <a:alphaModFix/>
          </a:blip>
          <a:srcRect b="41882" l="0" r="0" t="16155"/>
          <a:stretch/>
        </p:blipFill>
        <p:spPr>
          <a:xfrm>
            <a:off x="521750" y="1891025"/>
            <a:ext cx="8100301" cy="25492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Artificial Intelligence (AI) Startup Business Plan by Slidesgo">
  <a:themeElements>
    <a:clrScheme name="Simple Light">
      <a:dk1>
        <a:srgbClr val="191919"/>
      </a:dk1>
      <a:lt1>
        <a:srgbClr val="FFFFFF"/>
      </a:lt1>
      <a:dk2>
        <a:srgbClr val="C1C1C1"/>
      </a:dk2>
      <a:lt2>
        <a:srgbClr val="E7E7E7"/>
      </a:lt2>
      <a:accent1>
        <a:srgbClr val="3E64A3"/>
      </a:accent1>
      <a:accent2>
        <a:srgbClr val="3C3C3B"/>
      </a:accent2>
      <a:accent3>
        <a:srgbClr val="5E7DB0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